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Lst>
  <p:notesMasterIdLst>
    <p:notesMasterId r:id="rId14"/>
  </p:notesMasterIdLst>
  <p:handoutMasterIdLst>
    <p:handoutMasterId r:id="rId15"/>
  </p:handoutMasterIdLst>
  <p:sldIdLst>
    <p:sldId id="342" r:id="rId6"/>
    <p:sldId id="343" r:id="rId7"/>
    <p:sldId id="346" r:id="rId8"/>
    <p:sldId id="344" r:id="rId9"/>
    <p:sldId id="341" r:id="rId10"/>
    <p:sldId id="328" r:id="rId11"/>
    <p:sldId id="347" r:id="rId12"/>
    <p:sldId id="348" r:id="rId13"/>
  </p:sldIdLst>
  <p:sldSz cx="9144000" cy="6858000" type="screen4x3"/>
  <p:notesSz cx="6808788" cy="9940925"/>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83"/>
    <a:srgbClr val="D964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2C5D9B-D2AC-474A-868E-1C9948F08C1B}" v="10" dt="2022-05-02T10:15:04.589"/>
    <p1510:client id="{F6F43BC2-3B08-4D4A-B2E9-F2CAA1A31C33}" v="14" dt="2022-05-02T06:19:25.234"/>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26" autoAdjust="0"/>
    <p:restoredTop sz="92891" autoAdjust="0"/>
  </p:normalViewPr>
  <p:slideViewPr>
    <p:cSldViewPr>
      <p:cViewPr varScale="1">
        <p:scale>
          <a:sx n="89" d="100"/>
          <a:sy n="89" d="100"/>
        </p:scale>
        <p:origin x="84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1266" y="-120"/>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1" y="0"/>
            <a:ext cx="2923547" cy="517740"/>
          </a:xfrm>
          <a:prstGeom prst="rect">
            <a:avLst/>
          </a:prstGeom>
          <a:noFill/>
          <a:ln w="9525">
            <a:noFill/>
            <a:miter lim="800000"/>
            <a:headEnd/>
            <a:tailEnd/>
          </a:ln>
          <a:effectLst/>
        </p:spPr>
        <p:txBody>
          <a:bodyPr vert="horz" wrap="square" lIns="88341" tIns="44170" rIns="88341" bIns="44170" numCol="1" anchor="t" anchorCtr="0" compatLnSpc="1">
            <a:prstTxWarp prst="textNoShape">
              <a:avLst/>
            </a:prstTxWarp>
          </a:bodyPr>
          <a:lstStyle>
            <a:lvl1pPr defTabSz="883062">
              <a:defRPr sz="1200">
                <a:cs typeface="+mn-cs"/>
              </a:defRPr>
            </a:lvl1pPr>
          </a:lstStyle>
          <a:p>
            <a:pPr>
              <a:defRPr/>
            </a:pPr>
            <a:endParaRPr lang="fi-FI"/>
          </a:p>
        </p:txBody>
      </p:sp>
      <p:sp>
        <p:nvSpPr>
          <p:cNvPr id="57347" name="Rectangle 3"/>
          <p:cNvSpPr>
            <a:spLocks noGrp="1" noChangeArrowheads="1"/>
          </p:cNvSpPr>
          <p:nvPr>
            <p:ph type="dt" sz="quarter" idx="1"/>
          </p:nvPr>
        </p:nvSpPr>
        <p:spPr bwMode="auto">
          <a:xfrm>
            <a:off x="3874022" y="0"/>
            <a:ext cx="2921944" cy="517740"/>
          </a:xfrm>
          <a:prstGeom prst="rect">
            <a:avLst/>
          </a:prstGeom>
          <a:noFill/>
          <a:ln w="9525">
            <a:noFill/>
            <a:miter lim="800000"/>
            <a:headEnd/>
            <a:tailEnd/>
          </a:ln>
          <a:effectLst/>
        </p:spPr>
        <p:txBody>
          <a:bodyPr vert="horz" wrap="square" lIns="88341" tIns="44170" rIns="88341" bIns="44170" numCol="1" anchor="t" anchorCtr="0" compatLnSpc="1">
            <a:prstTxWarp prst="textNoShape">
              <a:avLst/>
            </a:prstTxWarp>
          </a:bodyPr>
          <a:lstStyle>
            <a:lvl1pPr algn="r" defTabSz="883062">
              <a:defRPr sz="1200">
                <a:cs typeface="+mn-cs"/>
              </a:defRPr>
            </a:lvl1pPr>
          </a:lstStyle>
          <a:p>
            <a:pPr>
              <a:defRPr/>
            </a:pPr>
            <a:endParaRPr lang="fi-FI"/>
          </a:p>
        </p:txBody>
      </p:sp>
      <p:sp>
        <p:nvSpPr>
          <p:cNvPr id="57348" name="Rectangle 4"/>
          <p:cNvSpPr>
            <a:spLocks noGrp="1" noChangeArrowheads="1"/>
          </p:cNvSpPr>
          <p:nvPr>
            <p:ph type="ftr" sz="quarter" idx="2"/>
          </p:nvPr>
        </p:nvSpPr>
        <p:spPr bwMode="auto">
          <a:xfrm>
            <a:off x="1" y="9474321"/>
            <a:ext cx="2923547" cy="444234"/>
          </a:xfrm>
          <a:prstGeom prst="rect">
            <a:avLst/>
          </a:prstGeom>
          <a:noFill/>
          <a:ln w="9525">
            <a:noFill/>
            <a:miter lim="800000"/>
            <a:headEnd/>
            <a:tailEnd/>
          </a:ln>
          <a:effectLst/>
        </p:spPr>
        <p:txBody>
          <a:bodyPr vert="horz" wrap="square" lIns="88341" tIns="44170" rIns="88341" bIns="44170" numCol="1" anchor="b" anchorCtr="0" compatLnSpc="1">
            <a:prstTxWarp prst="textNoShape">
              <a:avLst/>
            </a:prstTxWarp>
          </a:bodyPr>
          <a:lstStyle>
            <a:lvl1pPr defTabSz="883062">
              <a:defRPr sz="1200">
                <a:cs typeface="+mn-cs"/>
              </a:defRPr>
            </a:lvl1pPr>
          </a:lstStyle>
          <a:p>
            <a:pPr>
              <a:defRPr/>
            </a:pPr>
            <a:endParaRPr lang="fi-FI"/>
          </a:p>
        </p:txBody>
      </p:sp>
      <p:sp>
        <p:nvSpPr>
          <p:cNvPr id="57349" name="Rectangle 5"/>
          <p:cNvSpPr>
            <a:spLocks noGrp="1" noChangeArrowheads="1"/>
          </p:cNvSpPr>
          <p:nvPr>
            <p:ph type="sldNum" sz="quarter" idx="3"/>
          </p:nvPr>
        </p:nvSpPr>
        <p:spPr bwMode="auto">
          <a:xfrm>
            <a:off x="3874022" y="9474321"/>
            <a:ext cx="2921944" cy="444234"/>
          </a:xfrm>
          <a:prstGeom prst="rect">
            <a:avLst/>
          </a:prstGeom>
          <a:noFill/>
          <a:ln w="9525">
            <a:noFill/>
            <a:miter lim="800000"/>
            <a:headEnd/>
            <a:tailEnd/>
          </a:ln>
          <a:effectLst/>
        </p:spPr>
        <p:txBody>
          <a:bodyPr vert="horz" wrap="square" lIns="88341" tIns="44170" rIns="88341" bIns="44170" numCol="1" anchor="b" anchorCtr="0" compatLnSpc="1">
            <a:prstTxWarp prst="textNoShape">
              <a:avLst/>
            </a:prstTxWarp>
          </a:bodyPr>
          <a:lstStyle>
            <a:lvl1pPr algn="r" defTabSz="883062">
              <a:defRPr sz="1200">
                <a:cs typeface="+mn-cs"/>
              </a:defRPr>
            </a:lvl1pPr>
          </a:lstStyle>
          <a:p>
            <a:pPr>
              <a:defRPr/>
            </a:pPr>
            <a:fld id="{427D5255-CF73-492F-B10F-955D90C448C1}" type="slidenum">
              <a:rPr lang="fi-FI"/>
              <a:pPr>
                <a:defRPr/>
              </a:pPr>
              <a:t>‹#›</a:t>
            </a:fld>
            <a:endParaRPr lang="fi-FI"/>
          </a:p>
        </p:txBody>
      </p:sp>
    </p:spTree>
    <p:extLst>
      <p:ext uri="{BB962C8B-B14F-4D97-AF65-F5344CB8AC3E}">
        <p14:creationId xmlns:p14="http://schemas.microsoft.com/office/powerpoint/2010/main" val="181760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50796" cy="496968"/>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lvl1pPr defTabSz="956651">
              <a:defRPr sz="1200">
                <a:cs typeface="+mn-cs"/>
              </a:defRPr>
            </a:lvl1pPr>
          </a:lstStyle>
          <a:p>
            <a:pPr>
              <a:defRPr/>
            </a:pPr>
            <a:endParaRPr lang="fi-FI"/>
          </a:p>
        </p:txBody>
      </p:sp>
      <p:sp>
        <p:nvSpPr>
          <p:cNvPr id="18435" name="Rectangle 3"/>
          <p:cNvSpPr>
            <a:spLocks noGrp="1" noChangeArrowheads="1"/>
          </p:cNvSpPr>
          <p:nvPr>
            <p:ph type="dt" idx="1"/>
          </p:nvPr>
        </p:nvSpPr>
        <p:spPr bwMode="auto">
          <a:xfrm>
            <a:off x="3856389" y="0"/>
            <a:ext cx="2950796" cy="496968"/>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lvl1pPr algn="r" defTabSz="956651">
              <a:defRPr sz="1200">
                <a:cs typeface="+mn-cs"/>
              </a:defRPr>
            </a:lvl1pPr>
          </a:lstStyle>
          <a:p>
            <a:pPr>
              <a:defRPr/>
            </a:pPr>
            <a:endParaRPr lang="fi-FI"/>
          </a:p>
        </p:txBody>
      </p:sp>
      <p:sp>
        <p:nvSpPr>
          <p:cNvPr id="16388" name="Rectangle 4"/>
          <p:cNvSpPr>
            <a:spLocks noGrp="1" noRot="1" noChangeAspect="1" noChangeArrowheads="1" noTextEdit="1"/>
          </p:cNvSpPr>
          <p:nvPr>
            <p:ph type="sldImg" idx="2"/>
          </p:nvPr>
        </p:nvSpPr>
        <p:spPr bwMode="auto">
          <a:xfrm>
            <a:off x="885825" y="773113"/>
            <a:ext cx="4973638" cy="372903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1200" y="4721979"/>
            <a:ext cx="5446390" cy="4472697"/>
          </a:xfrm>
          <a:prstGeom prst="rect">
            <a:avLst/>
          </a:prstGeom>
          <a:noFill/>
          <a:ln w="9525">
            <a:noFill/>
            <a:miter lim="800000"/>
            <a:headEnd/>
            <a:tailEnd/>
          </a:ln>
          <a:effectLst/>
        </p:spPr>
        <p:txBody>
          <a:bodyPr vert="horz" wrap="square" lIns="95690" tIns="47845" rIns="95690" bIns="47845"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18438" name="Rectangle 6"/>
          <p:cNvSpPr>
            <a:spLocks noGrp="1" noChangeArrowheads="1"/>
          </p:cNvSpPr>
          <p:nvPr>
            <p:ph type="ftr" sz="quarter" idx="4"/>
          </p:nvPr>
        </p:nvSpPr>
        <p:spPr bwMode="auto">
          <a:xfrm>
            <a:off x="1" y="9442361"/>
            <a:ext cx="2950796" cy="496967"/>
          </a:xfrm>
          <a:prstGeom prst="rect">
            <a:avLst/>
          </a:prstGeom>
          <a:noFill/>
          <a:ln w="9525">
            <a:noFill/>
            <a:miter lim="800000"/>
            <a:headEnd/>
            <a:tailEnd/>
          </a:ln>
          <a:effectLst/>
        </p:spPr>
        <p:txBody>
          <a:bodyPr vert="horz" wrap="square" lIns="95690" tIns="47845" rIns="95690" bIns="47845" numCol="1" anchor="b" anchorCtr="0" compatLnSpc="1">
            <a:prstTxWarp prst="textNoShape">
              <a:avLst/>
            </a:prstTxWarp>
          </a:bodyPr>
          <a:lstStyle>
            <a:lvl1pPr defTabSz="956651">
              <a:defRPr sz="1200">
                <a:cs typeface="+mn-cs"/>
              </a:defRPr>
            </a:lvl1pPr>
          </a:lstStyle>
          <a:p>
            <a:pPr>
              <a:defRPr/>
            </a:pPr>
            <a:endParaRPr lang="fi-FI"/>
          </a:p>
        </p:txBody>
      </p:sp>
      <p:sp>
        <p:nvSpPr>
          <p:cNvPr id="18439" name="Rectangle 7"/>
          <p:cNvSpPr>
            <a:spLocks noGrp="1" noChangeArrowheads="1"/>
          </p:cNvSpPr>
          <p:nvPr>
            <p:ph type="sldNum" sz="quarter" idx="5"/>
          </p:nvPr>
        </p:nvSpPr>
        <p:spPr bwMode="auto">
          <a:xfrm>
            <a:off x="3856389" y="9442361"/>
            <a:ext cx="2950796" cy="496967"/>
          </a:xfrm>
          <a:prstGeom prst="rect">
            <a:avLst/>
          </a:prstGeom>
          <a:noFill/>
          <a:ln w="9525">
            <a:noFill/>
            <a:miter lim="800000"/>
            <a:headEnd/>
            <a:tailEnd/>
          </a:ln>
          <a:effectLst/>
        </p:spPr>
        <p:txBody>
          <a:bodyPr vert="horz" wrap="square" lIns="95690" tIns="47845" rIns="95690" bIns="47845" numCol="1" anchor="b" anchorCtr="0" compatLnSpc="1">
            <a:prstTxWarp prst="textNoShape">
              <a:avLst/>
            </a:prstTxWarp>
          </a:bodyPr>
          <a:lstStyle>
            <a:lvl1pPr algn="r" defTabSz="956651">
              <a:defRPr sz="1200">
                <a:cs typeface="+mn-cs"/>
              </a:defRPr>
            </a:lvl1pPr>
          </a:lstStyle>
          <a:p>
            <a:pPr>
              <a:defRPr/>
            </a:pPr>
            <a:fld id="{5312E06E-8A9D-4E03-A5FC-18B53F18C2A2}" type="slidenum">
              <a:rPr lang="fi-FI"/>
              <a:pPr>
                <a:defRPr/>
              </a:pPr>
              <a:t>‹#›</a:t>
            </a:fld>
            <a:endParaRPr lang="fi-FI"/>
          </a:p>
        </p:txBody>
      </p:sp>
    </p:spTree>
    <p:extLst>
      <p:ext uri="{BB962C8B-B14F-4D97-AF65-F5344CB8AC3E}">
        <p14:creationId xmlns:p14="http://schemas.microsoft.com/office/powerpoint/2010/main" val="31004879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oitusdia_sininen">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899592" y="2924944"/>
            <a:ext cx="5976664" cy="1656184"/>
          </a:xfrm>
          <a:prstGeom prst="rect">
            <a:avLst/>
          </a:prstGeom>
        </p:spPr>
        <p:txBody>
          <a:bodyPr/>
          <a:lstStyle>
            <a:lvl1pPr algn="ctr">
              <a:defRPr sz="3600" baseline="0">
                <a:solidFill>
                  <a:schemeClr val="bg1"/>
                </a:solidFill>
              </a:defRPr>
            </a:lvl1pPr>
          </a:lstStyle>
          <a:p>
            <a:r>
              <a:rPr lang="fi-FI" noProof="0"/>
              <a:t>Muokkaa perustyyl. napsautt.</a:t>
            </a:r>
          </a:p>
        </p:txBody>
      </p:sp>
      <p:sp>
        <p:nvSpPr>
          <p:cNvPr id="7" name="Tekstin paikkamerkki 16"/>
          <p:cNvSpPr>
            <a:spLocks noGrp="1"/>
          </p:cNvSpPr>
          <p:nvPr>
            <p:ph type="body" sz="quarter" idx="10"/>
          </p:nvPr>
        </p:nvSpPr>
        <p:spPr>
          <a:xfrm>
            <a:off x="899592"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8" name="Platshållare för datum 3"/>
          <p:cNvSpPr>
            <a:spLocks noGrp="1"/>
          </p:cNvSpPr>
          <p:nvPr>
            <p:ph type="dt" sz="half" idx="13"/>
          </p:nvPr>
        </p:nvSpPr>
        <p:spPr>
          <a:xfrm>
            <a:off x="3419872" y="6381328"/>
            <a:ext cx="936104" cy="360040"/>
          </a:xfrm>
        </p:spPr>
        <p:txBody>
          <a:bodyPr/>
          <a:lstStyle>
            <a:lvl1pPr algn="ctr">
              <a:defRPr>
                <a:solidFill>
                  <a:schemeClr val="bg1"/>
                </a:solidFill>
              </a:defRPr>
            </a:lvl1pPr>
          </a:lstStyle>
          <a:p>
            <a:fld id="{E3E4B43C-E405-4271-85DD-5BE3A0CD0BA5}" type="datetime1">
              <a:rPr lang="fi-FI" smtClean="0"/>
              <a:pPr/>
              <a:t>19.5.2022</a:t>
            </a:fld>
            <a:endParaRPr lang="fi-FI" dirty="0"/>
          </a:p>
        </p:txBody>
      </p:sp>
      <p:sp>
        <p:nvSpPr>
          <p:cNvPr id="9" name="Platshållare för sidfot 4"/>
          <p:cNvSpPr>
            <a:spLocks noGrp="1"/>
          </p:cNvSpPr>
          <p:nvPr>
            <p:ph type="ftr" sz="quarter" idx="14"/>
          </p:nvPr>
        </p:nvSpPr>
        <p:spPr>
          <a:xfrm>
            <a:off x="899592" y="6021288"/>
            <a:ext cx="6048672"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vihreä">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oranssi">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sininen">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blue_osa.png"/>
          <p:cNvPicPr>
            <a:picLocks noChangeAspect="1"/>
          </p:cNvPicPr>
          <p:nvPr userDrawn="1"/>
        </p:nvPicPr>
        <p:blipFill>
          <a:blip r:embed="rId2" cstate="print"/>
          <a:stretch>
            <a:fillRect/>
          </a:stretch>
        </p:blipFill>
        <p:spPr>
          <a:xfrm>
            <a:off x="7853359" y="3933056"/>
            <a:ext cx="1290641" cy="2924944"/>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vihreä">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11" name="Kuva 10" descr="sipuli_green_osa.png"/>
          <p:cNvPicPr>
            <a:picLocks noChangeAspect="1"/>
          </p:cNvPicPr>
          <p:nvPr userDrawn="1"/>
        </p:nvPicPr>
        <p:blipFill>
          <a:blip r:embed="rId2" cstate="print"/>
          <a:stretch>
            <a:fillRect/>
          </a:stretch>
        </p:blipFill>
        <p:spPr>
          <a:xfrm>
            <a:off x="7873505" y="3971239"/>
            <a:ext cx="1270495" cy="2879287"/>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Otsikko ja sisältö elementillä_oranssi">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626469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26469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pic>
        <p:nvPicPr>
          <p:cNvPr id="8" name="Kuva 7" descr="sipuli_orange_osa.png"/>
          <p:cNvPicPr>
            <a:picLocks noChangeAspect="1"/>
          </p:cNvPicPr>
          <p:nvPr userDrawn="1"/>
        </p:nvPicPr>
        <p:blipFill>
          <a:blip r:embed="rId2" cstate="print"/>
          <a:stretch>
            <a:fillRect/>
          </a:stretch>
        </p:blipFill>
        <p:spPr>
          <a:xfrm>
            <a:off x="7860266" y="3948708"/>
            <a:ext cx="1283734" cy="2909290"/>
          </a:xfrm>
          <a:prstGeom prst="rect">
            <a:avLst/>
          </a:prstGeom>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Otsikko ja sisältö kuvalla">
    <p:spTree>
      <p:nvGrpSpPr>
        <p:cNvPr id="1" name=""/>
        <p:cNvGrpSpPr/>
        <p:nvPr/>
      </p:nvGrpSpPr>
      <p:grpSpPr>
        <a:xfrm>
          <a:off x="0" y="0"/>
          <a:ext cx="0" cy="0"/>
          <a:chOff x="0" y="0"/>
          <a:chExt cx="0" cy="0"/>
        </a:xfrm>
      </p:grpSpPr>
      <p:sp>
        <p:nvSpPr>
          <p:cNvPr id="6" name="Otsikko 6"/>
          <p:cNvSpPr>
            <a:spLocks noGrp="1"/>
          </p:cNvSpPr>
          <p:nvPr userDrawn="1">
            <p:ph type="title"/>
          </p:nvPr>
        </p:nvSpPr>
        <p:spPr>
          <a:xfrm>
            <a:off x="827584" y="1268760"/>
            <a:ext cx="590465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590465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
        <p:nvSpPr>
          <p:cNvPr id="11" name="Platshållare för bild 2"/>
          <p:cNvSpPr>
            <a:spLocks noGrp="1"/>
          </p:cNvSpPr>
          <p:nvPr>
            <p:ph type="pic" idx="1"/>
          </p:nvPr>
        </p:nvSpPr>
        <p:spPr>
          <a:xfrm>
            <a:off x="7056784" y="0"/>
            <a:ext cx="2051720"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fi-FI"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4_Otsikko ja kuva">
    <p:spTree>
      <p:nvGrpSpPr>
        <p:cNvPr id="1" name=""/>
        <p:cNvGrpSpPr/>
        <p:nvPr/>
      </p:nvGrpSpPr>
      <p:grpSpPr>
        <a:xfrm>
          <a:off x="0" y="0"/>
          <a:ext cx="0" cy="0"/>
          <a:chOff x="0" y="0"/>
          <a:chExt cx="0" cy="0"/>
        </a:xfrm>
      </p:grpSpPr>
      <p:sp>
        <p:nvSpPr>
          <p:cNvPr id="2" name="Rubrik 1"/>
          <p:cNvSpPr>
            <a:spLocks noGrp="1"/>
          </p:cNvSpPr>
          <p:nvPr>
            <p:ph type="title"/>
          </p:nvPr>
        </p:nvSpPr>
        <p:spPr>
          <a:xfrm>
            <a:off x="971600" y="4947046"/>
            <a:ext cx="6480720" cy="498178"/>
          </a:xfrm>
          <a:prstGeom prst="rect">
            <a:avLst/>
          </a:prstGeom>
        </p:spPr>
        <p:txBody>
          <a:bodyPr anchor="b"/>
          <a:lstStyle>
            <a:lvl1pPr algn="l">
              <a:defRPr sz="2200" b="0">
                <a:solidFill>
                  <a:schemeClr val="tx1"/>
                </a:solidFill>
              </a:defRPr>
            </a:lvl1pPr>
          </a:lstStyle>
          <a:p>
            <a:r>
              <a:rPr lang="fi-FI"/>
              <a:t>Muokkaa perustyyl. napsautt.</a:t>
            </a:r>
            <a:endParaRPr lang="fi-FI" dirty="0"/>
          </a:p>
        </p:txBody>
      </p:sp>
      <p:sp>
        <p:nvSpPr>
          <p:cNvPr id="3" name="Platshållare för bild 2"/>
          <p:cNvSpPr>
            <a:spLocks noGrp="1"/>
          </p:cNvSpPr>
          <p:nvPr>
            <p:ph type="pic" idx="1"/>
          </p:nvPr>
        </p:nvSpPr>
        <p:spPr>
          <a:xfrm>
            <a:off x="971600" y="1268760"/>
            <a:ext cx="6480720" cy="3600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971600" y="5511354"/>
            <a:ext cx="648072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4_ kuva">
    <p:spTree>
      <p:nvGrpSpPr>
        <p:cNvPr id="1" name=""/>
        <p:cNvGrpSpPr/>
        <p:nvPr/>
      </p:nvGrpSpPr>
      <p:grpSpPr>
        <a:xfrm>
          <a:off x="0" y="0"/>
          <a:ext cx="0" cy="0"/>
          <a:chOff x="0" y="0"/>
          <a:chExt cx="0" cy="0"/>
        </a:xfrm>
      </p:grpSpPr>
      <p:sp>
        <p:nvSpPr>
          <p:cNvPr id="3" name="Platshållare för bild 2"/>
          <p:cNvSpPr>
            <a:spLocks noGrp="1"/>
          </p:cNvSpPr>
          <p:nvPr>
            <p:ph type="pic" idx="1"/>
          </p:nvPr>
        </p:nvSpPr>
        <p:spPr>
          <a:xfrm>
            <a:off x="251520" y="260648"/>
            <a:ext cx="8640960" cy="5328592"/>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Platshållare för text 3"/>
          <p:cNvSpPr>
            <a:spLocks noGrp="1"/>
          </p:cNvSpPr>
          <p:nvPr>
            <p:ph type="body" sz="half" idx="2"/>
          </p:nvPr>
        </p:nvSpPr>
        <p:spPr>
          <a:xfrm>
            <a:off x="251520" y="5661248"/>
            <a:ext cx="8640960" cy="509934"/>
          </a:xfrm>
          <a:prstGeom prst="rect">
            <a:avLst/>
          </a:prstGeo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5_ otsikko ja sisältölokero">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8352928" cy="1143000"/>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idx="1"/>
          </p:nvPr>
        </p:nvSpPr>
        <p:spPr>
          <a:xfrm>
            <a:off x="251520" y="2564904"/>
            <a:ext cx="8373616" cy="326896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a:lvl5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sidfot 4"/>
          <p:cNvSpPr>
            <a:spLocks noGrp="1"/>
          </p:cNvSpPr>
          <p:nvPr>
            <p:ph type="ftr" sz="quarter" idx="11"/>
          </p:nvPr>
        </p:nvSpPr>
        <p:spPr>
          <a:xfrm>
            <a:off x="251520" y="6357938"/>
            <a:ext cx="6357937" cy="365125"/>
          </a:xfrm>
        </p:spPr>
        <p:txBody>
          <a:bodyPr/>
          <a:lstStyle/>
          <a:p>
            <a:endParaRPr lang="fi-FI" dirty="0"/>
          </a:p>
        </p:txBody>
      </p:sp>
      <p:sp>
        <p:nvSpPr>
          <p:cNvPr id="6" name="Platshållare för bildnummer 5"/>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5_ Otsikko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980728"/>
            <a:ext cx="8568952" cy="1008112"/>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innehåll 2"/>
          <p:cNvSpPr>
            <a:spLocks noGrp="1"/>
          </p:cNvSpPr>
          <p:nvPr>
            <p:ph sz="half" idx="1"/>
          </p:nvPr>
        </p:nvSpPr>
        <p:spPr>
          <a:xfrm>
            <a:off x="251520" y="1988841"/>
            <a:ext cx="4254624" cy="4320480"/>
          </a:xfrm>
          <a:prstGeom prst="rect">
            <a:avLst/>
          </a:prstGeom>
        </p:spPr>
        <p:txBody>
          <a:bodyPr/>
          <a:lstStyle>
            <a:lvl1pPr>
              <a:buClr>
                <a:schemeClr val="accent6"/>
              </a:buClr>
              <a:buFont typeface="Wingdings" pitchFamily="2" charset="2"/>
              <a:buChar cha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innehåll 3"/>
          <p:cNvSpPr>
            <a:spLocks noGrp="1"/>
          </p:cNvSpPr>
          <p:nvPr>
            <p:ph sz="half" idx="2"/>
          </p:nvPr>
        </p:nvSpPr>
        <p:spPr>
          <a:xfrm>
            <a:off x="4572000" y="1988841"/>
            <a:ext cx="4248472" cy="432048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sv-SE" dirty="0"/>
          </a:p>
        </p:txBody>
      </p:sp>
      <p:sp>
        <p:nvSpPr>
          <p:cNvPr id="6" name="Platshållare för sidfot 5"/>
          <p:cNvSpPr>
            <a:spLocks noGrp="1"/>
          </p:cNvSpPr>
          <p:nvPr>
            <p:ph type="ftr" sz="quarter" idx="11"/>
          </p:nvPr>
        </p:nvSpPr>
        <p:spPr/>
        <p:txBody>
          <a:bodyPr/>
          <a:lstStyle/>
          <a:p>
            <a:endParaRPr lang="fi-FI"/>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loitusdia_vihreä">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584176"/>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09120"/>
            <a:ext cx="6048672" cy="1584176"/>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95B96160-477E-4C56-93A9-AFEB34CADFEE}" type="datetime1">
              <a:rPr lang="fi-FI" smtClean="0"/>
              <a:pPr/>
              <a:t>19.5.2022</a:t>
            </a:fld>
            <a:endParaRPr lang="fi-FI" dirty="0"/>
          </a:p>
        </p:txBody>
      </p:sp>
      <p:sp>
        <p:nvSpPr>
          <p:cNvPr id="13" name="Platshållare för sidfot 4"/>
          <p:cNvSpPr>
            <a:spLocks noGrp="1"/>
          </p:cNvSpPr>
          <p:nvPr>
            <p:ph type="ftr" sz="quarter" idx="14"/>
          </p:nvPr>
        </p:nvSpPr>
        <p:spPr>
          <a:xfrm>
            <a:off x="683568" y="6021288"/>
            <a:ext cx="6048672"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5_ Otsikot ja kaksi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196752"/>
            <a:ext cx="8640960" cy="576064"/>
          </a:xfrm>
          <a:prstGeom prst="rect">
            <a:avLst/>
          </a:prstGeom>
        </p:spPr>
        <p:txBody>
          <a:bodyPr/>
          <a:lstStyle>
            <a:lvl1pPr>
              <a:defRPr sz="3000">
                <a:solidFill>
                  <a:schemeClr val="tx1"/>
                </a:solidFill>
              </a:defRPr>
            </a:lvl1pPr>
          </a:lstStyle>
          <a:p>
            <a:r>
              <a:rPr lang="fi-FI"/>
              <a:t>Muokkaa perustyyl. napsautt.</a:t>
            </a:r>
            <a:endParaRPr lang="fi-FI" dirty="0"/>
          </a:p>
        </p:txBody>
      </p:sp>
      <p:sp>
        <p:nvSpPr>
          <p:cNvPr id="3" name="Platshållare för text 2"/>
          <p:cNvSpPr>
            <a:spLocks noGrp="1"/>
          </p:cNvSpPr>
          <p:nvPr>
            <p:ph type="body" idx="1"/>
          </p:nvPr>
        </p:nvSpPr>
        <p:spPr>
          <a:xfrm>
            <a:off x="251520" y="1988840"/>
            <a:ext cx="4248472" cy="72008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Platshållare för innehåll 3"/>
          <p:cNvSpPr>
            <a:spLocks noGrp="1"/>
          </p:cNvSpPr>
          <p:nvPr>
            <p:ph sz="half" idx="2"/>
          </p:nvPr>
        </p:nvSpPr>
        <p:spPr>
          <a:xfrm>
            <a:off x="251520" y="2894955"/>
            <a:ext cx="4248472"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buClr>
                <a:schemeClr val="accent6"/>
              </a:buCl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5" name="Platshållare för text 4"/>
          <p:cNvSpPr>
            <a:spLocks noGrp="1"/>
          </p:cNvSpPr>
          <p:nvPr>
            <p:ph type="body" sz="quarter" idx="3"/>
          </p:nvPr>
        </p:nvSpPr>
        <p:spPr>
          <a:xfrm>
            <a:off x="4644008" y="1988840"/>
            <a:ext cx="4248472" cy="711770"/>
          </a:xfrm>
          <a:prstGeom prst="rect">
            <a:avLst/>
          </a:prstGeom>
        </p:spPr>
        <p:txBody>
          <a:bodyPr anchor="b"/>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Platshållare för innehåll 5"/>
          <p:cNvSpPr>
            <a:spLocks noGrp="1"/>
          </p:cNvSpPr>
          <p:nvPr>
            <p:ph sz="quarter" idx="4"/>
          </p:nvPr>
        </p:nvSpPr>
        <p:spPr>
          <a:xfrm>
            <a:off x="4645025" y="2894955"/>
            <a:ext cx="4247455" cy="3414365"/>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8" name="Platshållare för sidfot 7"/>
          <p:cNvSpPr>
            <a:spLocks noGrp="1"/>
          </p:cNvSpPr>
          <p:nvPr>
            <p:ph type="ftr" sz="quarter" idx="11"/>
          </p:nvPr>
        </p:nvSpPr>
        <p:spPr/>
        <p:txBody>
          <a:bodyPr/>
          <a:lstStyle/>
          <a:p>
            <a:endParaRPr lang="fi-FI"/>
          </a:p>
        </p:txBody>
      </p:sp>
      <p:sp>
        <p:nvSpPr>
          <p:cNvPr id="9" name="Platshållare för bildnummer 8"/>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5_ Otsikko ja kaksi erikokoista  sisältölokeroa">
    <p:spTree>
      <p:nvGrpSpPr>
        <p:cNvPr id="1" name=""/>
        <p:cNvGrpSpPr/>
        <p:nvPr/>
      </p:nvGrpSpPr>
      <p:grpSpPr>
        <a:xfrm>
          <a:off x="0" y="0"/>
          <a:ext cx="0" cy="0"/>
          <a:chOff x="0" y="0"/>
          <a:chExt cx="0" cy="0"/>
        </a:xfrm>
      </p:grpSpPr>
      <p:sp>
        <p:nvSpPr>
          <p:cNvPr id="2" name="Rubrik 1"/>
          <p:cNvSpPr>
            <a:spLocks noGrp="1"/>
          </p:cNvSpPr>
          <p:nvPr>
            <p:ph type="title"/>
          </p:nvPr>
        </p:nvSpPr>
        <p:spPr>
          <a:xfrm>
            <a:off x="251520" y="1268760"/>
            <a:ext cx="4032448" cy="792088"/>
          </a:xfrm>
          <a:prstGeom prst="rect">
            <a:avLst/>
          </a:prstGeom>
        </p:spPr>
        <p:txBody>
          <a:bodyPr anchor="b"/>
          <a:lstStyle>
            <a:lvl1pPr algn="l">
              <a:defRPr sz="2200" b="0">
                <a:solidFill>
                  <a:schemeClr val="tx1"/>
                </a:solidFill>
              </a:defRPr>
            </a:lvl1pPr>
          </a:lstStyle>
          <a:p>
            <a:r>
              <a:rPr lang="fi-FI" noProof="0"/>
              <a:t>Muokkaa perustyyl. napsautt.</a:t>
            </a:r>
            <a:endParaRPr lang="fi-FI" noProof="0" dirty="0"/>
          </a:p>
        </p:txBody>
      </p:sp>
      <p:sp>
        <p:nvSpPr>
          <p:cNvPr id="3" name="Platshållare för innehåll 2"/>
          <p:cNvSpPr>
            <a:spLocks noGrp="1"/>
          </p:cNvSpPr>
          <p:nvPr>
            <p:ph idx="1"/>
          </p:nvPr>
        </p:nvSpPr>
        <p:spPr>
          <a:xfrm>
            <a:off x="4572000" y="404665"/>
            <a:ext cx="4320480" cy="5760640"/>
          </a:xfrm>
          <a:prstGeom prst="rect">
            <a:avLst/>
          </a:prstGeom>
        </p:spPr>
        <p:txBody>
          <a:bodyPr/>
          <a:lstStyle>
            <a:lvl1pPr>
              <a:buClr>
                <a:schemeClr val="accent6"/>
              </a:buClr>
              <a:defRPr sz="2200"/>
            </a:lvl1pPr>
            <a:lvl2pPr>
              <a:defRPr sz="2200"/>
            </a:lvl2pPr>
            <a:lvl3pPr>
              <a:buClr>
                <a:schemeClr val="accent6"/>
              </a:buClr>
              <a:defRPr sz="1800"/>
            </a:lvl3pPr>
            <a:lvl4pPr>
              <a:defRPr sz="18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p:txBody>
      </p:sp>
      <p:sp>
        <p:nvSpPr>
          <p:cNvPr id="4" name="Platshållare för text 3"/>
          <p:cNvSpPr>
            <a:spLocks noGrp="1"/>
          </p:cNvSpPr>
          <p:nvPr>
            <p:ph type="body" sz="half" idx="2"/>
          </p:nvPr>
        </p:nvSpPr>
        <p:spPr>
          <a:xfrm>
            <a:off x="251520" y="2204864"/>
            <a:ext cx="4032448" cy="3960440"/>
          </a:xfrm>
          <a:prstGeom prst="rect">
            <a:avLst/>
          </a:prstGeom>
        </p:spPr>
        <p:txBody>
          <a:bodyPr/>
          <a:lstStyle>
            <a:lvl1pPr marL="0" indent="0">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6" name="Platshållare för sidfot 5"/>
          <p:cNvSpPr>
            <a:spLocks noGrp="1"/>
          </p:cNvSpPr>
          <p:nvPr>
            <p:ph type="ftr" sz="quarter" idx="11"/>
          </p:nvPr>
        </p:nvSpPr>
        <p:spPr/>
        <p:txBody>
          <a:bodyPr/>
          <a:lstStyle/>
          <a:p>
            <a:endParaRPr lang="fi-FI" dirty="0"/>
          </a:p>
        </p:txBody>
      </p:sp>
      <p:sp>
        <p:nvSpPr>
          <p:cNvPr id="7" name="Platshållare för bildnummer 6"/>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6_Tyhjä">
    <p:spTree>
      <p:nvGrpSpPr>
        <p:cNvPr id="1" name=""/>
        <p:cNvGrpSpPr/>
        <p:nvPr/>
      </p:nvGrpSpPr>
      <p:grpSpPr>
        <a:xfrm>
          <a:off x="0" y="0"/>
          <a:ext cx="0" cy="0"/>
          <a:chOff x="0" y="0"/>
          <a:chExt cx="0" cy="0"/>
        </a:xfrm>
      </p:grpSpPr>
      <p:sp>
        <p:nvSpPr>
          <p:cNvPr id="3" name="Platshållare för sidfot 2"/>
          <p:cNvSpPr>
            <a:spLocks noGrp="1"/>
          </p:cNvSpPr>
          <p:nvPr>
            <p:ph type="ftr" sz="quarter" idx="11"/>
          </p:nvPr>
        </p:nvSpPr>
        <p:spPr/>
        <p:txBody>
          <a:bodyPr/>
          <a:lstStyle/>
          <a:p>
            <a:endParaRPr lang="fi-FI"/>
          </a:p>
        </p:txBody>
      </p:sp>
      <p:sp>
        <p:nvSpPr>
          <p:cNvPr id="4" name="Platshållare för bildnummer 3"/>
          <p:cNvSpPr>
            <a:spLocks noGrp="1"/>
          </p:cNvSpPr>
          <p:nvPr>
            <p:ph type="sldNum" sz="quarter" idx="12"/>
          </p:nvPr>
        </p:nvSpPr>
        <p:spPr>
          <a:xfrm>
            <a:off x="7772350" y="6381328"/>
            <a:ext cx="400050" cy="360040"/>
          </a:xfrm>
        </p:spPr>
        <p:txBody>
          <a:bodyPr/>
          <a:lstStyle/>
          <a:p>
            <a:fld id="{4644F606-9E59-44A4-9C1B-318877967A10}" type="slidenum">
              <a:rPr lang="fi-FI" smtClean="0"/>
              <a:pPr/>
              <a:t>‹#›</a:t>
            </a:fld>
            <a:endParaRPr lang="fi-FI"/>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Otsikkodia">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4" name="Kuva 2" descr="ELY_logo.gif"/>
          <p:cNvPicPr>
            <a:picLocks noChangeAspect="1"/>
          </p:cNvPicPr>
          <p:nvPr userDrawn="1"/>
        </p:nvPicPr>
        <p:blipFill>
          <a:blip r:embed="rId3" cstate="print"/>
          <a:srcRect/>
          <a:stretch>
            <a:fillRect/>
          </a:stretch>
        </p:blipFill>
        <p:spPr bwMode="auto">
          <a:xfrm>
            <a:off x="284163" y="285750"/>
            <a:ext cx="4702175" cy="701675"/>
          </a:xfrm>
          <a:prstGeom prst="rect">
            <a:avLst/>
          </a:prstGeom>
          <a:noFill/>
          <a:ln w="9525">
            <a:noFill/>
            <a:miter lim="800000"/>
            <a:headEnd/>
            <a:tailEnd/>
          </a:ln>
        </p:spPr>
      </p:pic>
      <p:sp>
        <p:nvSpPr>
          <p:cNvPr id="8" name="Otsikko 7"/>
          <p:cNvSpPr>
            <a:spLocks noGrp="1"/>
          </p:cNvSpPr>
          <p:nvPr>
            <p:ph type="title"/>
          </p:nvPr>
        </p:nvSpPr>
        <p:spPr>
          <a:xfrm>
            <a:off x="428596" y="2071678"/>
            <a:ext cx="8229600" cy="1714512"/>
          </a:xfrm>
          <a:prstGeom prst="rect">
            <a:avLst/>
          </a:prstGeom>
        </p:spPr>
        <p:txBody>
          <a:bodyPr/>
          <a:lstStyle>
            <a:lvl1pPr algn="ctr">
              <a:defRPr sz="3600">
                <a:solidFill>
                  <a:schemeClr val="bg1"/>
                </a:solidFill>
              </a:defRPr>
            </a:lvl1pPr>
          </a:lstStyle>
          <a:p>
            <a:r>
              <a:rPr lang="fi-FI" dirty="0"/>
              <a:t>Muokkaa </a:t>
            </a:r>
            <a:r>
              <a:rPr lang="fi-FI" dirty="0" err="1"/>
              <a:t>perustyyl</a:t>
            </a:r>
            <a:r>
              <a:rPr lang="fi-FI" dirty="0"/>
              <a:t>. </a:t>
            </a:r>
            <a:r>
              <a:rPr lang="fi-FI" dirty="0" err="1"/>
              <a:t>napsautt</a:t>
            </a:r>
            <a:r>
              <a:rPr lang="fi-FI" dirty="0"/>
              <a:t>.</a:t>
            </a:r>
          </a:p>
        </p:txBody>
      </p:sp>
      <p:sp>
        <p:nvSpPr>
          <p:cNvPr id="9" name="Tekstin paikkamerkki 10"/>
          <p:cNvSpPr>
            <a:spLocks noGrp="1"/>
          </p:cNvSpPr>
          <p:nvPr>
            <p:ph type="body" sz="quarter" idx="10"/>
          </p:nvPr>
        </p:nvSpPr>
        <p:spPr>
          <a:xfrm>
            <a:off x="2150240" y="3857625"/>
            <a:ext cx="4786312" cy="1571625"/>
          </a:xfrm>
          <a:prstGeom prst="rect">
            <a:avLst/>
          </a:prstGeom>
        </p:spPr>
        <p:txBody>
          <a:bodyPr/>
          <a:lstStyle>
            <a:lvl1pPr algn="ctr">
              <a:buNone/>
              <a:defRPr sz="2800">
                <a:solidFill>
                  <a:schemeClr val="bg1"/>
                </a:solidFill>
              </a:defRPr>
            </a:lvl1pPr>
          </a:lstStyle>
          <a:p>
            <a:pPr lvl="0"/>
            <a:r>
              <a:rPr lang="fi-FI" dirty="0"/>
              <a:t>Muokkaa tekstin perustyylejä napsauttamalla</a:t>
            </a:r>
          </a:p>
        </p:txBody>
      </p:sp>
      <p:sp>
        <p:nvSpPr>
          <p:cNvPr id="5" name="Päivämäärän paikkamerkki 9"/>
          <p:cNvSpPr>
            <a:spLocks noGrp="1"/>
          </p:cNvSpPr>
          <p:nvPr>
            <p:ph type="dt" sz="half" idx="11"/>
          </p:nvPr>
        </p:nvSpPr>
        <p:spPr/>
        <p:txBody>
          <a:bodyPr/>
          <a:lstStyle>
            <a:lvl1pPr>
              <a:defRPr baseline="0">
                <a:solidFill>
                  <a:schemeClr val="bg1"/>
                </a:solidFill>
              </a:defRPr>
            </a:lvl1pPr>
          </a:lstStyle>
          <a:p>
            <a:pPr>
              <a:defRPr/>
            </a:pPr>
            <a:fld id="{4361C4CB-41E6-44E3-83A7-FB63CF19DCBB}" type="datetime1">
              <a:rPr lang="fi-FI"/>
              <a:pPr>
                <a:defRPr/>
              </a:pPr>
              <a:t>19.5.2022</a:t>
            </a:fld>
            <a:endParaRPr lang="fi-FI" dirty="0"/>
          </a:p>
        </p:txBody>
      </p:sp>
      <p:sp>
        <p:nvSpPr>
          <p:cNvPr id="6" name="Dian numeron paikkamerkki 10"/>
          <p:cNvSpPr>
            <a:spLocks noGrp="1"/>
          </p:cNvSpPr>
          <p:nvPr>
            <p:ph type="sldNum" sz="quarter" idx="12"/>
          </p:nvPr>
        </p:nvSpPr>
        <p:spPr/>
        <p:txBody>
          <a:bodyPr/>
          <a:lstStyle>
            <a:lvl1pPr>
              <a:defRPr baseline="0">
                <a:solidFill>
                  <a:schemeClr val="bg1"/>
                </a:solidFill>
              </a:defRPr>
            </a:lvl1pPr>
          </a:lstStyle>
          <a:p>
            <a:pPr>
              <a:defRPr/>
            </a:pPr>
            <a:fld id="{E163510B-FE41-4D22-9353-8E4F60BCF49B}" type="slidenum">
              <a:rPr lang="fi-FI"/>
              <a:pPr>
                <a:defRPr/>
              </a:pPr>
              <a:t>‹#›</a:t>
            </a:fld>
            <a:endParaRPr lang="fi-FI" dirty="0"/>
          </a:p>
        </p:txBody>
      </p:sp>
      <p:sp>
        <p:nvSpPr>
          <p:cNvPr id="7" name="Alatunnisteen paikkamerkki 11"/>
          <p:cNvSpPr>
            <a:spLocks noGrp="1"/>
          </p:cNvSpPr>
          <p:nvPr>
            <p:ph type="ftr" sz="quarter" idx="13"/>
          </p:nvPr>
        </p:nvSpPr>
        <p:spPr/>
        <p:txBody>
          <a:bodyPr/>
          <a:lstStyle>
            <a:lvl1pPr>
              <a:defRPr baseline="0">
                <a:solidFill>
                  <a:schemeClr val="bg1"/>
                </a:solidFill>
              </a:defRPr>
            </a:lvl1pPr>
          </a:lstStyle>
          <a:p>
            <a:pPr>
              <a:defRPr/>
            </a:pPr>
            <a:r>
              <a:rPr lang="fi-FI"/>
              <a:t>viraston nimi, tekijän nimi ja osasto</a:t>
            </a:r>
            <a:endParaRPr lang="fi-FI"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loitusdia_oranssi">
    <p:spTree>
      <p:nvGrpSpPr>
        <p:cNvPr id="1" name=""/>
        <p:cNvGrpSpPr/>
        <p:nvPr/>
      </p:nvGrpSpPr>
      <p:grpSpPr>
        <a:xfrm>
          <a:off x="0" y="0"/>
          <a:ext cx="0" cy="0"/>
          <a:chOff x="0" y="0"/>
          <a:chExt cx="0" cy="0"/>
        </a:xfrm>
      </p:grpSpPr>
      <p:sp>
        <p:nvSpPr>
          <p:cNvPr id="10" name="Rektangel 9"/>
          <p:cNvSpPr/>
          <p:nvPr userDrawn="1"/>
        </p:nvSpPr>
        <p:spPr>
          <a:xfrm>
            <a:off x="0" y="981075"/>
            <a:ext cx="9144000" cy="587692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1" name="Bildobjekt 9" descr="logon_sipuli2_vit.png"/>
          <p:cNvPicPr>
            <a:picLocks noChangeAspect="1"/>
          </p:cNvPicPr>
          <p:nvPr userDrawn="1"/>
        </p:nvPicPr>
        <p:blipFill>
          <a:blip r:embed="rId2" cstate="print"/>
          <a:srcRect l="504" r="57983"/>
          <a:stretch>
            <a:fillRect/>
          </a:stretch>
        </p:blipFill>
        <p:spPr bwMode="auto">
          <a:xfrm>
            <a:off x="7292718" y="1556792"/>
            <a:ext cx="1851282" cy="4727352"/>
          </a:xfrm>
          <a:prstGeom prst="rect">
            <a:avLst/>
          </a:prstGeom>
          <a:noFill/>
          <a:ln w="9525">
            <a:noFill/>
            <a:miter lim="800000"/>
            <a:headEnd/>
            <a:tailEnd/>
          </a:ln>
        </p:spPr>
      </p:pic>
      <p:sp>
        <p:nvSpPr>
          <p:cNvPr id="6" name="Otsikko 6"/>
          <p:cNvSpPr>
            <a:spLocks noGrp="1"/>
          </p:cNvSpPr>
          <p:nvPr>
            <p:ph type="title"/>
          </p:nvPr>
        </p:nvSpPr>
        <p:spPr>
          <a:xfrm>
            <a:off x="683568" y="2924944"/>
            <a:ext cx="5976664" cy="1656184"/>
          </a:xfrm>
          <a:prstGeom prst="rect">
            <a:avLst/>
          </a:prstGeom>
        </p:spPr>
        <p:txBody>
          <a:bodyPr/>
          <a:lstStyle>
            <a:lvl1pPr algn="ctr">
              <a:defRPr sz="3600" baseline="0">
                <a:solidFill>
                  <a:schemeClr val="bg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83568" y="4581128"/>
            <a:ext cx="5976664" cy="1440160"/>
          </a:xfrm>
          <a:prstGeom prst="rect">
            <a:avLst/>
          </a:prstGeom>
        </p:spPr>
        <p:txBody>
          <a:bodyPr/>
          <a:lstStyle>
            <a:lvl1pPr algn="ctr">
              <a:buClr>
                <a:schemeClr val="accent6"/>
              </a:buClr>
              <a:buFont typeface="Wingdings" pitchFamily="2" charset="2"/>
              <a:buNone/>
              <a:defRPr sz="2400" baseline="0">
                <a:solidFill>
                  <a:schemeClr val="bg1"/>
                </a:solidFill>
              </a:defRPr>
            </a:lvl1pPr>
          </a:lstStyle>
          <a:p>
            <a:pPr lvl="0"/>
            <a:r>
              <a:rPr lang="fi-FI"/>
              <a:t>Muokkaa tekstin perustyylejä napsauttamalla</a:t>
            </a:r>
          </a:p>
        </p:txBody>
      </p:sp>
      <p:sp>
        <p:nvSpPr>
          <p:cNvPr id="12" name="Platshållare för datum 3"/>
          <p:cNvSpPr>
            <a:spLocks noGrp="1"/>
          </p:cNvSpPr>
          <p:nvPr>
            <p:ph type="dt" sz="half" idx="13"/>
          </p:nvPr>
        </p:nvSpPr>
        <p:spPr>
          <a:xfrm>
            <a:off x="3203848" y="6381328"/>
            <a:ext cx="936104" cy="360040"/>
          </a:xfrm>
        </p:spPr>
        <p:txBody>
          <a:bodyPr/>
          <a:lstStyle>
            <a:lvl1pPr algn="ctr">
              <a:defRPr>
                <a:solidFill>
                  <a:schemeClr val="bg1"/>
                </a:solidFill>
              </a:defRPr>
            </a:lvl1pPr>
          </a:lstStyle>
          <a:p>
            <a:fld id="{42617F29-EB51-4C92-9093-89AC304DB813}" type="datetime1">
              <a:rPr lang="fi-FI" smtClean="0"/>
              <a:pPr/>
              <a:t>19.5.2022</a:t>
            </a:fld>
            <a:endParaRPr lang="fi-FI" dirty="0"/>
          </a:p>
        </p:txBody>
      </p:sp>
      <p:sp>
        <p:nvSpPr>
          <p:cNvPr id="13" name="Platshållare för sidfot 4"/>
          <p:cNvSpPr>
            <a:spLocks noGrp="1"/>
          </p:cNvSpPr>
          <p:nvPr>
            <p:ph type="ftr" sz="quarter" idx="14"/>
          </p:nvPr>
        </p:nvSpPr>
        <p:spPr>
          <a:xfrm>
            <a:off x="683568" y="6021288"/>
            <a:ext cx="5976664" cy="360040"/>
          </a:xfrm>
        </p:spPr>
        <p:txBody>
          <a:bodyPr/>
          <a:lstStyle>
            <a:lvl1pPr algn="ctr">
              <a:defRPr>
                <a:solidFill>
                  <a:schemeClr val="bg1"/>
                </a:solidFill>
              </a:defRPr>
            </a:lvl1pPr>
          </a:lstStyle>
          <a:p>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56350"/>
            <a:ext cx="400050" cy="365125"/>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tsikko ja sisältö hankelogoilla">
    <p:spTree>
      <p:nvGrpSpPr>
        <p:cNvPr id="1" name=""/>
        <p:cNvGrpSpPr/>
        <p:nvPr/>
      </p:nvGrpSpPr>
      <p:grpSpPr>
        <a:xfrm>
          <a:off x="0" y="0"/>
          <a:ext cx="0" cy="0"/>
          <a:chOff x="0" y="0"/>
          <a:chExt cx="0" cy="0"/>
        </a:xfrm>
      </p:grpSpPr>
      <p:sp>
        <p:nvSpPr>
          <p:cNvPr id="6" name="Otsikko 6"/>
          <p:cNvSpPr>
            <a:spLocks noGrp="1"/>
          </p:cNvSpPr>
          <p:nvPr>
            <p:ph type="title"/>
          </p:nvPr>
        </p:nvSpPr>
        <p:spPr>
          <a:xfrm>
            <a:off x="827584" y="1268760"/>
            <a:ext cx="7776864" cy="642942"/>
          </a:xfrm>
          <a:prstGeom prst="rect">
            <a:avLst/>
          </a:prstGeom>
        </p:spPr>
        <p:txBody>
          <a:bodyPr/>
          <a:lstStyle>
            <a:lvl1pPr>
              <a:defRPr lang="fi-FI" sz="3000" dirty="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827584" y="2084238"/>
            <a:ext cx="7782694"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pic>
        <p:nvPicPr>
          <p:cNvPr id="10" name="Kuva 11" descr="sosiaali.png"/>
          <p:cNvPicPr>
            <a:picLocks noChangeAspect="1"/>
          </p:cNvPicPr>
          <p:nvPr userDrawn="1"/>
        </p:nvPicPr>
        <p:blipFill>
          <a:blip r:embed="rId2" cstate="print"/>
          <a:srcRect/>
          <a:stretch>
            <a:fillRect/>
          </a:stretch>
        </p:blipFill>
        <p:spPr bwMode="auto">
          <a:xfrm>
            <a:off x="6216278" y="260350"/>
            <a:ext cx="903287" cy="503238"/>
          </a:xfrm>
          <a:prstGeom prst="rect">
            <a:avLst/>
          </a:prstGeom>
          <a:noFill/>
          <a:ln w="9525">
            <a:noFill/>
            <a:miter lim="800000"/>
            <a:headEnd/>
            <a:tailEnd/>
          </a:ln>
        </p:spPr>
      </p:pic>
      <p:pic>
        <p:nvPicPr>
          <p:cNvPr id="11" name="Kuva 12" descr="vipuvoimaaEU.png"/>
          <p:cNvPicPr>
            <a:picLocks noChangeAspect="1"/>
          </p:cNvPicPr>
          <p:nvPr userDrawn="1"/>
        </p:nvPicPr>
        <p:blipFill>
          <a:blip r:embed="rId3" cstate="print"/>
          <a:srcRect/>
          <a:stretch>
            <a:fillRect/>
          </a:stretch>
        </p:blipFill>
        <p:spPr bwMode="auto">
          <a:xfrm>
            <a:off x="7368803" y="260350"/>
            <a:ext cx="1163637" cy="4857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Otsikko ja sisältö_ilman logoa">
    <p:spTree>
      <p:nvGrpSpPr>
        <p:cNvPr id="1" name=""/>
        <p:cNvGrpSpPr/>
        <p:nvPr/>
      </p:nvGrpSpPr>
      <p:grpSpPr>
        <a:xfrm>
          <a:off x="0" y="0"/>
          <a:ext cx="0" cy="0"/>
          <a:chOff x="0" y="0"/>
          <a:chExt cx="0" cy="0"/>
        </a:xfrm>
      </p:grpSpPr>
      <p:sp>
        <p:nvSpPr>
          <p:cNvPr id="6" name="Otsikko 6"/>
          <p:cNvSpPr>
            <a:spLocks noGrp="1"/>
          </p:cNvSpPr>
          <p:nvPr>
            <p:ph type="title"/>
          </p:nvPr>
        </p:nvSpPr>
        <p:spPr>
          <a:xfrm>
            <a:off x="611560" y="548680"/>
            <a:ext cx="7776864"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p:ph type="body" sz="quarter" idx="10"/>
          </p:nvPr>
        </p:nvSpPr>
        <p:spPr>
          <a:xfrm>
            <a:off x="611560" y="1556792"/>
            <a:ext cx="7782694" cy="4536504"/>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p:ph type="sldNum" sz="quarter" idx="11"/>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p:ph type="ftr" sz="quarter" idx="14"/>
          </p:nvPr>
        </p:nvSpPr>
        <p:spPr>
          <a:xfrm>
            <a:off x="251520" y="6357938"/>
            <a:ext cx="6357937" cy="365125"/>
          </a:xfrm>
        </p:spPr>
        <p:txBody>
          <a:bodyPr/>
          <a:lstStyle/>
          <a:p>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1_otsikko ja sisältö_keskitetty">
    <p:spTree>
      <p:nvGrpSpPr>
        <p:cNvPr id="1" name=""/>
        <p:cNvGrpSpPr/>
        <p:nvPr/>
      </p:nvGrpSpPr>
      <p:grpSpPr>
        <a:xfrm>
          <a:off x="0" y="0"/>
          <a:ext cx="0" cy="0"/>
          <a:chOff x="0" y="0"/>
          <a:chExt cx="0" cy="0"/>
        </a:xfrm>
      </p:grpSpPr>
      <p:sp>
        <p:nvSpPr>
          <p:cNvPr id="2" name="Rubrik 1"/>
          <p:cNvSpPr>
            <a:spLocks noGrp="1"/>
          </p:cNvSpPr>
          <p:nvPr>
            <p:ph type="ctrTitle"/>
          </p:nvPr>
        </p:nvSpPr>
        <p:spPr>
          <a:xfrm>
            <a:off x="827584" y="1988840"/>
            <a:ext cx="7344816" cy="1470025"/>
          </a:xfrm>
          <a:prstGeom prst="rect">
            <a:avLst/>
          </a:prstGeom>
        </p:spPr>
        <p:txBody>
          <a:bodyPr/>
          <a:lstStyle>
            <a:lvl1pPr algn="ctr">
              <a:defRPr sz="3000">
                <a:solidFill>
                  <a:schemeClr val="tx1"/>
                </a:solidFill>
              </a:defRPr>
            </a:lvl1pPr>
          </a:lstStyle>
          <a:p>
            <a:r>
              <a:rPr lang="fi-FI"/>
              <a:t>Muokkaa perustyyl. napsautt.</a:t>
            </a:r>
            <a:endParaRPr lang="fi-FI" dirty="0"/>
          </a:p>
        </p:txBody>
      </p:sp>
      <p:sp>
        <p:nvSpPr>
          <p:cNvPr id="3" name="Underrubrik 2"/>
          <p:cNvSpPr>
            <a:spLocks noGrp="1"/>
          </p:cNvSpPr>
          <p:nvPr>
            <p:ph type="subTitle" idx="1"/>
          </p:nvPr>
        </p:nvSpPr>
        <p:spPr>
          <a:xfrm>
            <a:off x="827584" y="3886200"/>
            <a:ext cx="7344816" cy="1752600"/>
          </a:xfrm>
          <a:prstGeom prst="rect">
            <a:avLst/>
          </a:prstGeom>
        </p:spPr>
        <p:txBody>
          <a:bodyPr/>
          <a:lstStyle>
            <a:lvl1pPr marL="0" indent="0" algn="ctr">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fi-FI" dirty="0"/>
          </a:p>
        </p:txBody>
      </p:sp>
      <p:sp>
        <p:nvSpPr>
          <p:cNvPr id="5" name="Platshållare för sidfot 4"/>
          <p:cNvSpPr>
            <a:spLocks noGrp="1"/>
          </p:cNvSpPr>
          <p:nvPr>
            <p:ph type="ftr" sz="quarter" idx="11"/>
          </p:nvPr>
        </p:nvSpPr>
        <p:spPr/>
        <p:txBody>
          <a:bodyPr/>
          <a:lstStyle/>
          <a:p>
            <a:endParaRPr lang="fi-FI" dirty="0"/>
          </a:p>
        </p:txBody>
      </p:sp>
      <p:sp>
        <p:nvSpPr>
          <p:cNvPr id="6" name="Platshållare för bildnummer 5"/>
          <p:cNvSpPr>
            <a:spLocks noGrp="1"/>
          </p:cNvSpPr>
          <p:nvPr>
            <p:ph type="sldNum" sz="quarter" idx="12"/>
          </p:nvPr>
        </p:nvSpPr>
        <p:spPr>
          <a:xfrm>
            <a:off x="7740352" y="6381328"/>
            <a:ext cx="400050" cy="360040"/>
          </a:xfrm>
        </p:spPr>
        <p:txBody>
          <a:bodyPr/>
          <a:lstStyle/>
          <a:p>
            <a:fld id="{4644F606-9E59-44A4-9C1B-318877967A10}"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Vain iso otsikko">
    <p:spTree>
      <p:nvGrpSpPr>
        <p:cNvPr id="1" name=""/>
        <p:cNvGrpSpPr/>
        <p:nvPr/>
      </p:nvGrpSpPr>
      <p:grpSpPr>
        <a:xfrm>
          <a:off x="0" y="0"/>
          <a:ext cx="0" cy="0"/>
          <a:chOff x="0" y="0"/>
          <a:chExt cx="0" cy="0"/>
        </a:xfrm>
      </p:grpSpPr>
      <p:sp>
        <p:nvSpPr>
          <p:cNvPr id="2" name="Rubrik 1"/>
          <p:cNvSpPr>
            <a:spLocks noGrp="1"/>
          </p:cNvSpPr>
          <p:nvPr>
            <p:ph type="title"/>
          </p:nvPr>
        </p:nvSpPr>
        <p:spPr>
          <a:xfrm>
            <a:off x="827584" y="1268760"/>
            <a:ext cx="7992888" cy="4464496"/>
          </a:xfrm>
          <a:prstGeom prst="rect">
            <a:avLst/>
          </a:prstGeom>
        </p:spPr>
        <p:txBody>
          <a:bodyPr/>
          <a:lstStyle>
            <a:lvl1pPr>
              <a:defRPr>
                <a:solidFill>
                  <a:schemeClr val="tx1"/>
                </a:solidFill>
              </a:defRPr>
            </a:lvl1pPr>
          </a:lstStyle>
          <a:p>
            <a:r>
              <a:rPr lang="fi-FI"/>
              <a:t>Muokkaa perustyyl. napsautt.</a:t>
            </a:r>
            <a:endParaRPr lang="fi-FI" dirty="0"/>
          </a:p>
        </p:txBody>
      </p:sp>
      <p:sp>
        <p:nvSpPr>
          <p:cNvPr id="4" name="Platshållare för sidfot 3"/>
          <p:cNvSpPr>
            <a:spLocks noGrp="1"/>
          </p:cNvSpPr>
          <p:nvPr>
            <p:ph type="ftr" sz="quarter" idx="11"/>
          </p:nvPr>
        </p:nvSpPr>
        <p:spPr/>
        <p:txBody>
          <a:bodyPr/>
          <a:lstStyle/>
          <a:p>
            <a:endParaRPr lang="fi-FI"/>
          </a:p>
        </p:txBody>
      </p:sp>
      <p:sp>
        <p:nvSpPr>
          <p:cNvPr id="7" name="Dian numeron paikkamerkki 9"/>
          <p:cNvSpPr>
            <a:spLocks noGrp="1"/>
          </p:cNvSpPr>
          <p:nvPr>
            <p:ph type="sldNum" sz="quarter" idx="12"/>
          </p:nvPr>
        </p:nvSpPr>
        <p:spPr>
          <a:xfrm>
            <a:off x="7740352" y="6381328"/>
            <a:ext cx="400050" cy="360040"/>
          </a:xfrm>
        </p:spPr>
        <p:txBody>
          <a:bodyPr/>
          <a:lstStyle>
            <a:lvl1pPr>
              <a:defRPr/>
            </a:lvl1pPr>
          </a:lstStyle>
          <a:p>
            <a:pPr>
              <a:defRPr/>
            </a:pPr>
            <a:fld id="{D3C89A02-2183-4EC2-9978-996C81F899C4}" type="slidenum">
              <a:rPr lang="fi-FI"/>
              <a:pPr>
                <a:defRPr/>
              </a:pPr>
              <a:t>‹#›</a:t>
            </a:fld>
            <a:endParaRPr lang="fi-FI"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Otsikko ja sisältö elementillä_sininen">
    <p:spTree>
      <p:nvGrpSpPr>
        <p:cNvPr id="1" name=""/>
        <p:cNvGrpSpPr/>
        <p:nvPr/>
      </p:nvGrpSpPr>
      <p:grpSpPr>
        <a:xfrm>
          <a:off x="0" y="0"/>
          <a:ext cx="0" cy="0"/>
          <a:chOff x="0" y="0"/>
          <a:chExt cx="0" cy="0"/>
        </a:xfrm>
      </p:grpSpPr>
      <p:sp>
        <p:nvSpPr>
          <p:cNvPr id="11" name="Rektangel 10"/>
          <p:cNvSpPr/>
          <p:nvPr/>
        </p:nvSpPr>
        <p:spPr>
          <a:xfrm>
            <a:off x="8100392" y="0"/>
            <a:ext cx="10436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pic>
        <p:nvPicPr>
          <p:cNvPr id="12" name="Bildobjekt 5" descr="logon_sipuli2_vit.png"/>
          <p:cNvPicPr>
            <a:picLocks noChangeAspect="1"/>
          </p:cNvPicPr>
          <p:nvPr/>
        </p:nvPicPr>
        <p:blipFill>
          <a:blip r:embed="rId2" cstate="print"/>
          <a:srcRect l="33112" r="34585"/>
          <a:stretch>
            <a:fillRect/>
          </a:stretch>
        </p:blipFill>
        <p:spPr bwMode="auto">
          <a:xfrm>
            <a:off x="8100392" y="3319463"/>
            <a:ext cx="1043608" cy="3422650"/>
          </a:xfrm>
          <a:prstGeom prst="rect">
            <a:avLst/>
          </a:prstGeom>
          <a:noFill/>
          <a:ln w="9525">
            <a:noFill/>
            <a:miter lim="800000"/>
            <a:headEnd/>
            <a:tailEnd/>
          </a:ln>
        </p:spPr>
      </p:pic>
      <p:sp>
        <p:nvSpPr>
          <p:cNvPr id="6" name="Otsikko 6"/>
          <p:cNvSpPr>
            <a:spLocks noGrp="1"/>
          </p:cNvSpPr>
          <p:nvPr userDrawn="1">
            <p:ph type="title"/>
          </p:nvPr>
        </p:nvSpPr>
        <p:spPr>
          <a:xfrm>
            <a:off x="827584" y="1268760"/>
            <a:ext cx="6624736" cy="648072"/>
          </a:xfrm>
          <a:prstGeom prst="rect">
            <a:avLst/>
          </a:prstGeom>
        </p:spPr>
        <p:txBody>
          <a:bodyPr/>
          <a:lstStyle>
            <a:lvl1pPr>
              <a:defRPr sz="3000" baseline="0">
                <a:solidFill>
                  <a:schemeClr val="tx1"/>
                </a:solidFill>
              </a:defRPr>
            </a:lvl1pPr>
          </a:lstStyle>
          <a:p>
            <a:r>
              <a:rPr lang="fi-FI"/>
              <a:t>Muokkaa perustyyl. napsautt.</a:t>
            </a:r>
            <a:endParaRPr lang="fi-FI" dirty="0"/>
          </a:p>
        </p:txBody>
      </p:sp>
      <p:sp>
        <p:nvSpPr>
          <p:cNvPr id="7" name="Tekstin paikkamerkki 16"/>
          <p:cNvSpPr>
            <a:spLocks noGrp="1"/>
          </p:cNvSpPr>
          <p:nvPr userDrawn="1">
            <p:ph type="body" sz="quarter" idx="10"/>
          </p:nvPr>
        </p:nvSpPr>
        <p:spPr>
          <a:xfrm>
            <a:off x="827584" y="2084238"/>
            <a:ext cx="6624736" cy="3937050"/>
          </a:xfrm>
          <a:prstGeom prst="rect">
            <a:avLst/>
          </a:prstGeom>
        </p:spPr>
        <p:txBody>
          <a:bodyPr/>
          <a:lstStyle>
            <a:lvl1pPr>
              <a:buClr>
                <a:schemeClr val="accent6"/>
              </a:buClr>
              <a:buFont typeface="Wingdings" pitchFamily="2" charset="2"/>
              <a:buChar char="§"/>
              <a:defRPr sz="2200" baseline="0">
                <a:solidFill>
                  <a:schemeClr val="tx1"/>
                </a:solidFill>
              </a:defRPr>
            </a:lvl1pPr>
          </a:lstStyle>
          <a:p>
            <a:pPr lvl="0"/>
            <a:r>
              <a:rPr lang="fi-FI"/>
              <a:t>Muokkaa tekstin perustyylejä napsauttamalla</a:t>
            </a:r>
          </a:p>
        </p:txBody>
      </p:sp>
      <p:sp>
        <p:nvSpPr>
          <p:cNvPr id="4" name="Dian numeron paikkamerkki 9"/>
          <p:cNvSpPr>
            <a:spLocks noGrp="1"/>
          </p:cNvSpPr>
          <p:nvPr userDrawn="1">
            <p:ph type="sldNum" sz="quarter" idx="11"/>
          </p:nvPr>
        </p:nvSpPr>
        <p:spPr>
          <a:xfrm>
            <a:off x="7700342" y="6381328"/>
            <a:ext cx="400050" cy="360040"/>
          </a:xfrm>
        </p:spPr>
        <p:txBody>
          <a:bodyPr/>
          <a:lstStyle>
            <a:lvl1pPr>
              <a:defRPr/>
            </a:lvl1pPr>
          </a:lstStyle>
          <a:p>
            <a:pPr>
              <a:defRPr/>
            </a:pPr>
            <a:fld id="{D3C89A02-2183-4EC2-9978-996C81F899C4}" type="slidenum">
              <a:rPr lang="fi-FI"/>
              <a:pPr>
                <a:defRPr/>
              </a:pPr>
              <a:t>‹#›</a:t>
            </a:fld>
            <a:endParaRPr lang="fi-FI" dirty="0"/>
          </a:p>
        </p:txBody>
      </p:sp>
      <p:sp>
        <p:nvSpPr>
          <p:cNvPr id="9" name="Platshållare för sidfot 4"/>
          <p:cNvSpPr>
            <a:spLocks noGrp="1"/>
          </p:cNvSpPr>
          <p:nvPr userDrawn="1">
            <p:ph type="ftr" sz="quarter" idx="14"/>
          </p:nvPr>
        </p:nvSpPr>
        <p:spPr>
          <a:xfrm>
            <a:off x="251520" y="6357938"/>
            <a:ext cx="6357937" cy="365125"/>
          </a:xfrm>
        </p:spPr>
        <p:txBody>
          <a:bodyPr/>
          <a:lstStyle/>
          <a:p>
            <a:endParaRPr lang="fi-FI"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801" name="Text Box 9"/>
          <p:cNvSpPr txBox="1">
            <a:spLocks noChangeArrowheads="1"/>
          </p:cNvSpPr>
          <p:nvPr/>
        </p:nvSpPr>
        <p:spPr bwMode="auto">
          <a:xfrm>
            <a:off x="323850" y="6021388"/>
            <a:ext cx="1944688" cy="274637"/>
          </a:xfrm>
          <a:prstGeom prst="rect">
            <a:avLst/>
          </a:prstGeom>
          <a:noFill/>
          <a:ln w="9525">
            <a:noFill/>
            <a:miter lim="800000"/>
            <a:headEnd/>
            <a:tailEnd/>
          </a:ln>
          <a:effectLst/>
        </p:spPr>
        <p:txBody>
          <a:bodyPr lIns="0" tIns="0" rIns="0" bIns="0">
            <a:spAutoFit/>
          </a:bodyPr>
          <a:lstStyle/>
          <a:p>
            <a:pPr>
              <a:spcBef>
                <a:spcPct val="50000"/>
              </a:spcBef>
              <a:defRPr/>
            </a:pPr>
            <a:endParaRPr lang="fi-FI">
              <a:cs typeface="+mn-cs"/>
            </a:endParaRPr>
          </a:p>
        </p:txBody>
      </p:sp>
      <p:sp>
        <p:nvSpPr>
          <p:cNvPr id="5" name="Päivämäärän paikkamerkki 4"/>
          <p:cNvSpPr>
            <a:spLocks noGrp="1"/>
          </p:cNvSpPr>
          <p:nvPr>
            <p:ph type="dt" sz="half" idx="2"/>
          </p:nvPr>
        </p:nvSpPr>
        <p:spPr>
          <a:xfrm>
            <a:off x="6713538" y="6357938"/>
            <a:ext cx="810790" cy="365125"/>
          </a:xfrm>
          <a:prstGeom prst="rect">
            <a:avLst/>
          </a:prstGeom>
        </p:spPr>
        <p:txBody>
          <a:bodyPr vert="horz" lIns="91440" tIns="45720" rIns="91440" bIns="45720" rtlCol="0" anchor="ctr"/>
          <a:lstStyle>
            <a:lvl1pPr algn="l">
              <a:defRPr sz="1000" baseline="0" dirty="0">
                <a:solidFill>
                  <a:schemeClr val="tx1"/>
                </a:solidFill>
                <a:cs typeface="+mn-cs"/>
              </a:defRPr>
            </a:lvl1pPr>
          </a:lstStyle>
          <a:p>
            <a:pPr>
              <a:defRPr/>
            </a:pPr>
            <a:fld id="{376C01DB-020D-41A1-AB12-9B021A8F534D}" type="datetime1">
              <a:rPr lang="fi-FI" smtClean="0"/>
              <a:pPr>
                <a:defRPr/>
              </a:pPr>
              <a:t>19.5.2022</a:t>
            </a:fld>
            <a:endParaRPr lang="fi-FI"/>
          </a:p>
        </p:txBody>
      </p:sp>
      <p:sp>
        <p:nvSpPr>
          <p:cNvPr id="6" name="Alatunnisteen paikkamerkki 5"/>
          <p:cNvSpPr>
            <a:spLocks noGrp="1"/>
          </p:cNvSpPr>
          <p:nvPr>
            <p:ph type="ftr" sz="quarter" idx="3"/>
          </p:nvPr>
        </p:nvSpPr>
        <p:spPr>
          <a:xfrm>
            <a:off x="284163" y="6357938"/>
            <a:ext cx="6357937" cy="365125"/>
          </a:xfrm>
          <a:prstGeom prst="rect">
            <a:avLst/>
          </a:prstGeom>
        </p:spPr>
        <p:txBody>
          <a:bodyPr vert="horz" lIns="91440" tIns="45720" rIns="91440" bIns="45720" rtlCol="0" anchor="ctr"/>
          <a:lstStyle>
            <a:lvl1pPr algn="l">
              <a:defRPr sz="1000" baseline="0" smtClean="0">
                <a:solidFill>
                  <a:schemeClr val="tx1"/>
                </a:solidFill>
                <a:cs typeface="+mn-cs"/>
              </a:defRPr>
            </a:lvl1pPr>
          </a:lstStyle>
          <a:p>
            <a:pPr>
              <a:defRPr/>
            </a:pPr>
            <a:endParaRPr lang="fi-FI" dirty="0"/>
          </a:p>
        </p:txBody>
      </p:sp>
      <p:sp>
        <p:nvSpPr>
          <p:cNvPr id="7" name="Dian numeron paikkamerkki 6"/>
          <p:cNvSpPr>
            <a:spLocks noGrp="1"/>
          </p:cNvSpPr>
          <p:nvPr>
            <p:ph type="sldNum" sz="quarter" idx="4"/>
          </p:nvPr>
        </p:nvSpPr>
        <p:spPr>
          <a:xfrm>
            <a:off x="7740352" y="6381328"/>
            <a:ext cx="400050" cy="360040"/>
          </a:xfrm>
          <a:prstGeom prst="rect">
            <a:avLst/>
          </a:prstGeom>
        </p:spPr>
        <p:txBody>
          <a:bodyPr vert="horz" lIns="91440" tIns="45720" rIns="91440" bIns="45720" rtlCol="0" anchor="ctr"/>
          <a:lstStyle>
            <a:lvl1pPr algn="r">
              <a:defRPr sz="1000" baseline="0" smtClean="0">
                <a:solidFill>
                  <a:schemeClr val="tx1"/>
                </a:solidFill>
                <a:cs typeface="+mn-cs"/>
              </a:defRPr>
            </a:lvl1pPr>
          </a:lstStyle>
          <a:p>
            <a:pPr>
              <a:defRPr/>
            </a:pPr>
            <a:fld id="{1F70512E-3501-4C97-9457-F6C16E24E41E}" type="slidenum">
              <a:rPr lang="fi-FI"/>
              <a:pPr>
                <a:defRPr/>
              </a:pPr>
              <a:t>‹#›</a:t>
            </a:fld>
            <a:endParaRPr lang="fi-FI" dirty="0"/>
          </a:p>
        </p:txBody>
      </p:sp>
      <p:pic>
        <p:nvPicPr>
          <p:cNvPr id="8" name="Kuva 7" descr="ELY_LB01_FiSvEn_3L_B3___RGB_tresprak.jpg"/>
          <p:cNvPicPr>
            <a:picLocks noChangeAspect="1"/>
          </p:cNvPicPr>
          <p:nvPr/>
        </p:nvPicPr>
        <p:blipFill>
          <a:blip r:embed="rId25" cstate="print"/>
          <a:stretch>
            <a:fillRect/>
          </a:stretch>
        </p:blipFill>
        <p:spPr>
          <a:xfrm>
            <a:off x="179512" y="116632"/>
            <a:ext cx="4055487" cy="864096"/>
          </a:xfrm>
          <a:prstGeom prst="rect">
            <a:avLst/>
          </a:prstGeom>
        </p:spPr>
      </p:pic>
    </p:spTree>
  </p:cSld>
  <p:clrMap bg1="lt1" tx1="dk1" bg2="lt2" tx2="dk2" accent1="accent1" accent2="accent2" accent3="accent3" accent4="accent4" accent5="accent5" accent6="accent6" hlink="hlink" folHlink="folHlink"/>
  <p:sldLayoutIdLst>
    <p:sldLayoutId id="2147483692" r:id="rId1"/>
    <p:sldLayoutId id="2147483748" r:id="rId2"/>
    <p:sldLayoutId id="2147483749" r:id="rId3"/>
    <p:sldLayoutId id="2147483735" r:id="rId4"/>
    <p:sldLayoutId id="2147483750" r:id="rId5"/>
    <p:sldLayoutId id="2147483736" r:id="rId6"/>
    <p:sldLayoutId id="2147483734" r:id="rId7"/>
    <p:sldLayoutId id="2147483725" r:id="rId8"/>
    <p:sldLayoutId id="2147483738" r:id="rId9"/>
    <p:sldLayoutId id="2147483739" r:id="rId10"/>
    <p:sldLayoutId id="2147483740" r:id="rId11"/>
    <p:sldLayoutId id="2147483742" r:id="rId12"/>
    <p:sldLayoutId id="2147483743" r:id="rId13"/>
    <p:sldLayoutId id="2147483744" r:id="rId14"/>
    <p:sldLayoutId id="2147483745" r:id="rId15"/>
    <p:sldLayoutId id="2147483728" r:id="rId16"/>
    <p:sldLayoutId id="2147483737" r:id="rId17"/>
    <p:sldLayoutId id="2147483721" r:id="rId18"/>
    <p:sldLayoutId id="2147483723" r:id="rId19"/>
    <p:sldLayoutId id="2147483724" r:id="rId20"/>
    <p:sldLayoutId id="2147483727" r:id="rId21"/>
    <p:sldLayoutId id="2147483726" r:id="rId22"/>
    <p:sldLayoutId id="2147483751" r:id="rId23"/>
  </p:sldLayoutIdLst>
  <p:hf hdr="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Verdana" pitchFamily="34" charset="0"/>
        </a:defRPr>
      </a:lvl6pPr>
      <a:lvl7pPr marL="914400" algn="l" rtl="0" eaLnBrk="1" fontAlgn="base" hangingPunct="1">
        <a:spcBef>
          <a:spcPct val="0"/>
        </a:spcBef>
        <a:spcAft>
          <a:spcPct val="0"/>
        </a:spcAft>
        <a:defRPr sz="4000">
          <a:solidFill>
            <a:schemeClr val="tx2"/>
          </a:solidFill>
          <a:latin typeface="Verdana" pitchFamily="34" charset="0"/>
        </a:defRPr>
      </a:lvl7pPr>
      <a:lvl8pPr marL="1371600" algn="l" rtl="0" eaLnBrk="1" fontAlgn="base" hangingPunct="1">
        <a:spcBef>
          <a:spcPct val="0"/>
        </a:spcBef>
        <a:spcAft>
          <a:spcPct val="0"/>
        </a:spcAft>
        <a:defRPr sz="4000">
          <a:solidFill>
            <a:schemeClr val="tx2"/>
          </a:solidFill>
          <a:latin typeface="Verdana" pitchFamily="34" charset="0"/>
        </a:defRPr>
      </a:lvl8pPr>
      <a:lvl9pPr marL="1828800" algn="l" rtl="0" eaLnBrk="1" fontAlgn="base" hangingPunct="1">
        <a:spcBef>
          <a:spcPct val="0"/>
        </a:spcBef>
        <a:spcAft>
          <a:spcPct val="0"/>
        </a:spcAft>
        <a:defRPr sz="4000">
          <a:solidFill>
            <a:schemeClr val="tx2"/>
          </a:solidFill>
          <a:latin typeface="Verdana" pitchFamily="34" charset="0"/>
        </a:defRPr>
      </a:lvl9pPr>
    </p:titleStyle>
    <p:bodyStyle>
      <a:lvl1pPr marL="342900" indent="-342900" algn="l" rtl="0" eaLnBrk="1" fontAlgn="base" hangingPunct="1">
        <a:spcBef>
          <a:spcPct val="20000"/>
        </a:spcBef>
        <a:spcAft>
          <a:spcPct val="0"/>
        </a:spcAft>
        <a:buClr>
          <a:schemeClr val="tx2"/>
        </a:buClr>
        <a:buSzPct val="150000"/>
        <a:buFont typeface="Wingdings" pitchFamily="2" charset="2"/>
        <a:buChar char="§"/>
        <a:defRPr sz="26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lr>
          <a:schemeClr val="accent2"/>
        </a:buClr>
        <a:buSzPct val="150000"/>
        <a:buFont typeface="Wingdings" pitchFamily="2" charset="2"/>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folHlink"/>
        </a:buClr>
        <a:buSzPct val="150000"/>
        <a:buFont typeface="Wingdings" pitchFamily="2" charset="2"/>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mailto:mikko.sulkakoski@ely-keskus.fi" TargetMode="External"/><Relationship Id="rId2" Type="http://schemas.openxmlformats.org/officeDocument/2006/relationships/hyperlink" Target="mailto:kari.kaijankoski@ely-keskus.fi"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BFF3FBD-FE1E-4B6B-AC6F-477B9947F1CE}"/>
              </a:ext>
            </a:extLst>
          </p:cNvPr>
          <p:cNvSpPr>
            <a:spLocks noGrp="1"/>
          </p:cNvSpPr>
          <p:nvPr>
            <p:ph type="title"/>
          </p:nvPr>
        </p:nvSpPr>
        <p:spPr>
          <a:xfrm>
            <a:off x="683568" y="1828100"/>
            <a:ext cx="5976664" cy="1584176"/>
          </a:xfrm>
        </p:spPr>
        <p:txBody>
          <a:bodyPr/>
          <a:lstStyle/>
          <a:p>
            <a:r>
              <a:rPr lang="fi-FI" sz="3600" b="1" dirty="0">
                <a:ln w="0"/>
                <a:solidFill>
                  <a:schemeClr val="bg1"/>
                </a:solidFill>
                <a:effectLst>
                  <a:outerShdw blurRad="38100" dist="19050" dir="2700000" algn="tl" rotWithShape="0">
                    <a:schemeClr val="dk1">
                      <a:alpha val="40000"/>
                    </a:schemeClr>
                  </a:outerShdw>
                </a:effectLst>
              </a:rPr>
              <a:t>Pyhäjoen tulvapenkereet ja patoturvallisuus</a:t>
            </a:r>
            <a:endParaRPr lang="fi-FI" dirty="0"/>
          </a:p>
        </p:txBody>
      </p:sp>
      <p:sp>
        <p:nvSpPr>
          <p:cNvPr id="3" name="Tekstin paikkamerkki 2">
            <a:extLst>
              <a:ext uri="{FF2B5EF4-FFF2-40B4-BE49-F238E27FC236}">
                <a16:creationId xmlns:a16="http://schemas.microsoft.com/office/drawing/2014/main" id="{706BCE2E-134C-42DA-856D-0F2ACE56DC64}"/>
              </a:ext>
            </a:extLst>
          </p:cNvPr>
          <p:cNvSpPr>
            <a:spLocks noGrp="1"/>
          </p:cNvSpPr>
          <p:nvPr>
            <p:ph type="body" sz="quarter" idx="10"/>
          </p:nvPr>
        </p:nvSpPr>
        <p:spPr>
          <a:xfrm>
            <a:off x="611560" y="3429000"/>
            <a:ext cx="6048672" cy="1584176"/>
          </a:xfrm>
        </p:spPr>
        <p:txBody>
          <a:bodyPr/>
          <a:lstStyle/>
          <a:p>
            <a:r>
              <a:rPr lang="fi-FI" dirty="0"/>
              <a:t>Oulainen</a:t>
            </a:r>
          </a:p>
        </p:txBody>
      </p:sp>
      <p:sp>
        <p:nvSpPr>
          <p:cNvPr id="4" name="Päivämäärän paikkamerkki 3">
            <a:extLst>
              <a:ext uri="{FF2B5EF4-FFF2-40B4-BE49-F238E27FC236}">
                <a16:creationId xmlns:a16="http://schemas.microsoft.com/office/drawing/2014/main" id="{0215AA67-C846-42A2-9AF8-8CB2D68681BD}"/>
              </a:ext>
            </a:extLst>
          </p:cNvPr>
          <p:cNvSpPr>
            <a:spLocks noGrp="1"/>
          </p:cNvSpPr>
          <p:nvPr>
            <p:ph type="dt" sz="half" idx="13"/>
          </p:nvPr>
        </p:nvSpPr>
        <p:spPr/>
        <p:txBody>
          <a:bodyPr/>
          <a:lstStyle/>
          <a:p>
            <a:r>
              <a:rPr lang="fi-FI" dirty="0"/>
              <a:t>5.5.2022</a:t>
            </a:r>
          </a:p>
        </p:txBody>
      </p:sp>
      <p:sp>
        <p:nvSpPr>
          <p:cNvPr id="5" name="Alatunnisteen paikkamerkki 4">
            <a:extLst>
              <a:ext uri="{FF2B5EF4-FFF2-40B4-BE49-F238E27FC236}">
                <a16:creationId xmlns:a16="http://schemas.microsoft.com/office/drawing/2014/main" id="{CE1D60B4-CBEF-47BE-B49C-5246215235FE}"/>
              </a:ext>
            </a:extLst>
          </p:cNvPr>
          <p:cNvSpPr>
            <a:spLocks noGrp="1"/>
          </p:cNvSpPr>
          <p:nvPr>
            <p:ph type="ftr" sz="quarter" idx="14"/>
          </p:nvPr>
        </p:nvSpPr>
        <p:spPr>
          <a:xfrm>
            <a:off x="683568" y="6021155"/>
            <a:ext cx="6048672" cy="360040"/>
          </a:xfrm>
        </p:spPr>
        <p:txBody>
          <a:bodyPr/>
          <a:lstStyle/>
          <a:p>
            <a:r>
              <a:rPr lang="fi-FI" dirty="0"/>
              <a:t>Kainuun ELY-keskus / Kari Kaijankoski ja Mikko Sulkakoski</a:t>
            </a:r>
          </a:p>
        </p:txBody>
      </p:sp>
    </p:spTree>
    <p:extLst>
      <p:ext uri="{BB962C8B-B14F-4D97-AF65-F5344CB8AC3E}">
        <p14:creationId xmlns:p14="http://schemas.microsoft.com/office/powerpoint/2010/main" val="958759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a:extLst>
              <a:ext uri="{FF2B5EF4-FFF2-40B4-BE49-F238E27FC236}">
                <a16:creationId xmlns:a16="http://schemas.microsoft.com/office/drawing/2014/main" id="{CE4F5312-3C18-4DCC-8A41-4EA1234B2718}"/>
              </a:ext>
            </a:extLst>
          </p:cNvPr>
          <p:cNvSpPr>
            <a:spLocks noGrp="1"/>
          </p:cNvSpPr>
          <p:nvPr>
            <p:ph type="sldNum" sz="quarter" idx="11"/>
          </p:nvPr>
        </p:nvSpPr>
        <p:spPr/>
        <p:txBody>
          <a:bodyPr/>
          <a:lstStyle/>
          <a:p>
            <a:pPr>
              <a:defRPr/>
            </a:pPr>
            <a:fld id="{D3C89A02-2183-4EC2-9978-996C81F899C4}" type="slidenum">
              <a:rPr lang="fi-FI" smtClean="0"/>
              <a:pPr>
                <a:defRPr/>
              </a:pPr>
              <a:t>2</a:t>
            </a:fld>
            <a:endParaRPr lang="fi-FI" dirty="0"/>
          </a:p>
        </p:txBody>
      </p:sp>
      <p:pic>
        <p:nvPicPr>
          <p:cNvPr id="6" name="Kuva 5">
            <a:extLst>
              <a:ext uri="{FF2B5EF4-FFF2-40B4-BE49-F238E27FC236}">
                <a16:creationId xmlns:a16="http://schemas.microsoft.com/office/drawing/2014/main" id="{478317FF-63D3-42A1-B4AF-E24D5D74FC02}"/>
              </a:ext>
            </a:extLst>
          </p:cNvPr>
          <p:cNvPicPr>
            <a:picLocks noChangeAspect="1"/>
          </p:cNvPicPr>
          <p:nvPr/>
        </p:nvPicPr>
        <p:blipFill>
          <a:blip r:embed="rId2"/>
          <a:stretch>
            <a:fillRect/>
          </a:stretch>
        </p:blipFill>
        <p:spPr>
          <a:xfrm>
            <a:off x="4515992" y="1124744"/>
            <a:ext cx="3384375" cy="4765752"/>
          </a:xfrm>
          <a:prstGeom prst="rect">
            <a:avLst/>
          </a:prstGeom>
        </p:spPr>
      </p:pic>
      <p:sp>
        <p:nvSpPr>
          <p:cNvPr id="8" name="Tekstiruutu 7">
            <a:extLst>
              <a:ext uri="{FF2B5EF4-FFF2-40B4-BE49-F238E27FC236}">
                <a16:creationId xmlns:a16="http://schemas.microsoft.com/office/drawing/2014/main" id="{E48F5155-83B3-4E53-8BD0-54489664EA14}"/>
              </a:ext>
            </a:extLst>
          </p:cNvPr>
          <p:cNvSpPr txBox="1"/>
          <p:nvPr/>
        </p:nvSpPr>
        <p:spPr>
          <a:xfrm>
            <a:off x="4371975" y="6011996"/>
            <a:ext cx="3672408" cy="369332"/>
          </a:xfrm>
          <a:prstGeom prst="rect">
            <a:avLst/>
          </a:prstGeom>
          <a:noFill/>
        </p:spPr>
        <p:txBody>
          <a:bodyPr wrap="square">
            <a:spAutoFit/>
          </a:bodyPr>
          <a:lstStyle/>
          <a:p>
            <a:r>
              <a:rPr lang="fi-FI" dirty="0"/>
              <a:t>www.ymparisto.fi/patoturvallisuus</a:t>
            </a:r>
          </a:p>
        </p:txBody>
      </p:sp>
      <p:sp>
        <p:nvSpPr>
          <p:cNvPr id="5" name="Tekstiruutu 4">
            <a:extLst>
              <a:ext uri="{FF2B5EF4-FFF2-40B4-BE49-F238E27FC236}">
                <a16:creationId xmlns:a16="http://schemas.microsoft.com/office/drawing/2014/main" id="{FE6DE4A5-C138-445B-AC25-7E6161A2E351}"/>
              </a:ext>
            </a:extLst>
          </p:cNvPr>
          <p:cNvSpPr txBox="1"/>
          <p:nvPr/>
        </p:nvSpPr>
        <p:spPr>
          <a:xfrm>
            <a:off x="323527" y="1303015"/>
            <a:ext cx="3384374" cy="3416320"/>
          </a:xfrm>
          <a:prstGeom prst="rect">
            <a:avLst/>
          </a:prstGeom>
          <a:noFill/>
        </p:spPr>
        <p:txBody>
          <a:bodyPr wrap="square" rtlCol="0">
            <a:spAutoFit/>
          </a:bodyPr>
          <a:lstStyle/>
          <a:p>
            <a:r>
              <a:rPr lang="fi-FI" dirty="0"/>
              <a:t>Patoturvallisuuslaki 494/2009</a:t>
            </a:r>
          </a:p>
          <a:p>
            <a:endParaRPr lang="fi-FI" dirty="0"/>
          </a:p>
          <a:p>
            <a:r>
              <a:rPr lang="fi-FI" dirty="0"/>
              <a:t>Valtioneuvoston asetus </a:t>
            </a:r>
          </a:p>
          <a:p>
            <a:r>
              <a:rPr lang="fi-FI" dirty="0"/>
              <a:t>patoturvallisuudesta 319/2010</a:t>
            </a:r>
          </a:p>
          <a:p>
            <a:endParaRPr lang="fi-FI" dirty="0"/>
          </a:p>
          <a:p>
            <a:r>
              <a:rPr lang="fi-FI" dirty="0"/>
              <a:t>Patoturvallisuusopas (</a:t>
            </a:r>
            <a:r>
              <a:rPr lang="fi-FI"/>
              <a:t>ei velvoittava, </a:t>
            </a:r>
            <a:r>
              <a:rPr lang="fi-FI" dirty="0"/>
              <a:t>mutta kuvaa hyvät käytännöt)</a:t>
            </a:r>
          </a:p>
          <a:p>
            <a:endParaRPr lang="fi-FI" dirty="0"/>
          </a:p>
          <a:p>
            <a:r>
              <a:rPr lang="fi-FI" dirty="0">
                <a:solidFill>
                  <a:srgbClr val="0070C0"/>
                </a:solidFill>
              </a:rPr>
              <a:t>Patoturvallisuuslaki koskee myös tulvapenkereitä</a:t>
            </a:r>
          </a:p>
          <a:p>
            <a:endParaRPr lang="fi-FI" dirty="0"/>
          </a:p>
        </p:txBody>
      </p:sp>
      <p:sp>
        <p:nvSpPr>
          <p:cNvPr id="3" name="Tekstiruutu 2">
            <a:extLst>
              <a:ext uri="{FF2B5EF4-FFF2-40B4-BE49-F238E27FC236}">
                <a16:creationId xmlns:a16="http://schemas.microsoft.com/office/drawing/2014/main" id="{ABCD7ABB-4AF9-4C7B-B43E-BF82E8274A5B}"/>
              </a:ext>
            </a:extLst>
          </p:cNvPr>
          <p:cNvSpPr txBox="1"/>
          <p:nvPr/>
        </p:nvSpPr>
        <p:spPr>
          <a:xfrm>
            <a:off x="323527" y="3396969"/>
            <a:ext cx="3983361" cy="646331"/>
          </a:xfrm>
          <a:prstGeom prst="rect">
            <a:avLst/>
          </a:prstGeom>
          <a:noFill/>
        </p:spPr>
        <p:txBody>
          <a:bodyPr wrap="square" rtlCol="0">
            <a:spAutoFit/>
          </a:bodyPr>
          <a:lstStyle/>
          <a:p>
            <a:endParaRPr lang="fi-FI" dirty="0"/>
          </a:p>
          <a:p>
            <a:endParaRPr lang="fi-FI" dirty="0"/>
          </a:p>
        </p:txBody>
      </p:sp>
    </p:spTree>
    <p:extLst>
      <p:ext uri="{BB962C8B-B14F-4D97-AF65-F5344CB8AC3E}">
        <p14:creationId xmlns:p14="http://schemas.microsoft.com/office/powerpoint/2010/main" val="1334750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F8FF23A-0A21-4443-BCF8-6D5DB424A656}"/>
              </a:ext>
            </a:extLst>
          </p:cNvPr>
          <p:cNvSpPr>
            <a:spLocks noGrp="1"/>
          </p:cNvSpPr>
          <p:nvPr>
            <p:ph type="title"/>
          </p:nvPr>
        </p:nvSpPr>
        <p:spPr/>
        <p:txBody>
          <a:bodyPr/>
          <a:lstStyle/>
          <a:p>
            <a:r>
              <a:rPr lang="fi-FI" sz="2400" b="1" dirty="0"/>
              <a:t>Patoturvallisuus</a:t>
            </a:r>
          </a:p>
        </p:txBody>
      </p:sp>
      <p:sp>
        <p:nvSpPr>
          <p:cNvPr id="3" name="Tekstin paikkamerkki 2">
            <a:extLst>
              <a:ext uri="{FF2B5EF4-FFF2-40B4-BE49-F238E27FC236}">
                <a16:creationId xmlns:a16="http://schemas.microsoft.com/office/drawing/2014/main" id="{DDB53B18-425C-483E-B32A-B1CF98F0BB20}"/>
              </a:ext>
            </a:extLst>
          </p:cNvPr>
          <p:cNvSpPr>
            <a:spLocks noGrp="1"/>
          </p:cNvSpPr>
          <p:nvPr>
            <p:ph type="body" sz="quarter" idx="10"/>
          </p:nvPr>
        </p:nvSpPr>
        <p:spPr/>
        <p:txBody>
          <a:bodyPr/>
          <a:lstStyle/>
          <a:p>
            <a:pPr algn="l" fontAlgn="base"/>
            <a:r>
              <a:rPr lang="fi-FI" sz="2000" b="0" i="0" dirty="0">
                <a:effectLst/>
              </a:rPr>
              <a:t>Patoturvallisuuslain tavoitteena on varmistaa turvallisuus padon rakentamisessa, kunnossapidossa ja käytössä sekä vähentää padosta aiheutuvaa vahingonvaaraa.</a:t>
            </a:r>
          </a:p>
          <a:p>
            <a:pPr algn="l" fontAlgn="base"/>
            <a:endParaRPr lang="fi-FI" sz="2000" b="0" i="0" dirty="0">
              <a:effectLst/>
            </a:endParaRPr>
          </a:p>
          <a:p>
            <a:r>
              <a:rPr lang="fi-FI" sz="2000" dirty="0"/>
              <a:t>Kainuun ELY-keskus toimii valtakunnallisena patoturvallisuusviranomaisena. Ohjaava ministeriö patoturvallisuusasioissa on MMM.</a:t>
            </a:r>
          </a:p>
          <a:p>
            <a:endParaRPr lang="fi-FI" sz="2400" dirty="0"/>
          </a:p>
          <a:p>
            <a:endParaRPr lang="fi-FI" dirty="0"/>
          </a:p>
        </p:txBody>
      </p:sp>
      <p:sp>
        <p:nvSpPr>
          <p:cNvPr id="4" name="Dian numeron paikkamerkki 3">
            <a:extLst>
              <a:ext uri="{FF2B5EF4-FFF2-40B4-BE49-F238E27FC236}">
                <a16:creationId xmlns:a16="http://schemas.microsoft.com/office/drawing/2014/main" id="{CC255A17-ED42-46C1-9773-24ED9810DA10}"/>
              </a:ext>
            </a:extLst>
          </p:cNvPr>
          <p:cNvSpPr>
            <a:spLocks noGrp="1"/>
          </p:cNvSpPr>
          <p:nvPr>
            <p:ph type="sldNum" sz="quarter" idx="11"/>
          </p:nvPr>
        </p:nvSpPr>
        <p:spPr/>
        <p:txBody>
          <a:bodyPr/>
          <a:lstStyle/>
          <a:p>
            <a:pPr>
              <a:defRPr/>
            </a:pPr>
            <a:fld id="{D3C89A02-2183-4EC2-9978-996C81F899C4}" type="slidenum">
              <a:rPr lang="fi-FI" smtClean="0"/>
              <a:pPr>
                <a:defRPr/>
              </a:pPr>
              <a:t>3</a:t>
            </a:fld>
            <a:endParaRPr lang="fi-FI" dirty="0"/>
          </a:p>
        </p:txBody>
      </p:sp>
      <p:sp>
        <p:nvSpPr>
          <p:cNvPr id="5" name="Alatunnisteen paikkamerkki 4">
            <a:extLst>
              <a:ext uri="{FF2B5EF4-FFF2-40B4-BE49-F238E27FC236}">
                <a16:creationId xmlns:a16="http://schemas.microsoft.com/office/drawing/2014/main" id="{0EBE4A55-FFE5-408A-A40B-0BCD8AB84886}"/>
              </a:ext>
            </a:extLst>
          </p:cNvPr>
          <p:cNvSpPr>
            <a:spLocks noGrp="1"/>
          </p:cNvSpPr>
          <p:nvPr>
            <p:ph type="ftr" sz="quarter" idx="14"/>
          </p:nvPr>
        </p:nvSpPr>
        <p:spPr/>
        <p:txBody>
          <a:bodyPr/>
          <a:lstStyle/>
          <a:p>
            <a:endParaRPr lang="fi-FI" dirty="0"/>
          </a:p>
        </p:txBody>
      </p:sp>
    </p:spTree>
    <p:extLst>
      <p:ext uri="{BB962C8B-B14F-4D97-AF65-F5344CB8AC3E}">
        <p14:creationId xmlns:p14="http://schemas.microsoft.com/office/powerpoint/2010/main" val="4229973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a:extLst>
              <a:ext uri="{FF2B5EF4-FFF2-40B4-BE49-F238E27FC236}">
                <a16:creationId xmlns:a16="http://schemas.microsoft.com/office/drawing/2014/main" id="{8A0E0D9F-1755-4921-971B-BE6AF9ED7115}"/>
              </a:ext>
            </a:extLst>
          </p:cNvPr>
          <p:cNvSpPr>
            <a:spLocks noGrp="1"/>
          </p:cNvSpPr>
          <p:nvPr>
            <p:ph type="body" sz="quarter" idx="10"/>
          </p:nvPr>
        </p:nvSpPr>
        <p:spPr>
          <a:xfrm>
            <a:off x="827584" y="1052736"/>
            <a:ext cx="7128792" cy="5305202"/>
          </a:xfrm>
        </p:spPr>
        <p:txBody>
          <a:bodyPr/>
          <a:lstStyle/>
          <a:p>
            <a:pPr marL="0" indent="0" algn="l" fontAlgn="base">
              <a:buNone/>
            </a:pPr>
            <a:endParaRPr lang="fi-FI" sz="1600" u="sng" dirty="0">
              <a:solidFill>
                <a:srgbClr val="D9640C"/>
              </a:solidFill>
            </a:endParaRPr>
          </a:p>
          <a:p>
            <a:pPr marL="0" indent="0" algn="l" fontAlgn="base">
              <a:buNone/>
            </a:pPr>
            <a:r>
              <a:rPr lang="fi-FI" sz="1600" b="0" i="0" u="sng" dirty="0">
                <a:solidFill>
                  <a:srgbClr val="D9640C"/>
                </a:solidFill>
                <a:effectLst/>
              </a:rPr>
              <a:t>PTL  11 §</a:t>
            </a:r>
          </a:p>
          <a:p>
            <a:pPr marL="0" indent="0" algn="l" fontAlgn="base">
              <a:buNone/>
            </a:pPr>
            <a:r>
              <a:rPr lang="fi-FI" sz="1600" b="0" i="0" dirty="0">
                <a:solidFill>
                  <a:srgbClr val="444444"/>
                </a:solidFill>
                <a:effectLst/>
              </a:rPr>
              <a:t>Pato sijoitetaan vahingonvaaran perusteella johonkin seuraavista luokista:</a:t>
            </a:r>
          </a:p>
          <a:p>
            <a:pPr marL="0" indent="0" algn="l" fontAlgn="base">
              <a:buNone/>
            </a:pPr>
            <a:r>
              <a:rPr lang="fi-FI" sz="1600" b="0" i="0" dirty="0">
                <a:solidFill>
                  <a:srgbClr val="444444"/>
                </a:solidFill>
                <a:effectLst/>
              </a:rPr>
              <a:t>1) 1-luokan pato, joka onnettomuuden sattuessa aiheuttaa vaaran ihmishengelle ja terveydelle taikka huomattavan vaaran ympäristölle tai omaisuudelle;</a:t>
            </a:r>
          </a:p>
          <a:p>
            <a:pPr marL="0" indent="0" algn="l" fontAlgn="base">
              <a:buNone/>
            </a:pPr>
            <a:r>
              <a:rPr lang="fi-FI" sz="1600" b="0" i="0" dirty="0">
                <a:solidFill>
                  <a:srgbClr val="444444"/>
                </a:solidFill>
                <a:effectLst/>
              </a:rPr>
              <a:t>2) 2-luokan pato, joka onnettomuuden sattuessa saattaa aiheuttaa vaaraa terveydelle taikka vähäistä suurempaa vaaraa ympäristölle tai omaisuudelle;</a:t>
            </a:r>
          </a:p>
          <a:p>
            <a:pPr marL="0" indent="0" algn="l" fontAlgn="base">
              <a:buNone/>
            </a:pPr>
            <a:r>
              <a:rPr lang="fi-FI" sz="1600" b="0" i="0" dirty="0">
                <a:solidFill>
                  <a:srgbClr val="444444"/>
                </a:solidFill>
                <a:effectLst/>
              </a:rPr>
              <a:t>3) 3-luokan pato, joka onnettomuuden sattuessa saattaa aiheuttaa vain vähäistä vaaraa.</a:t>
            </a:r>
          </a:p>
          <a:p>
            <a:pPr marL="0" indent="0" algn="l" fontAlgn="base">
              <a:buNone/>
            </a:pPr>
            <a:endParaRPr lang="fi-FI" sz="1600" b="0" i="0" dirty="0">
              <a:solidFill>
                <a:srgbClr val="444444"/>
              </a:solidFill>
              <a:effectLst/>
            </a:endParaRPr>
          </a:p>
          <a:p>
            <a:pPr marL="0" indent="0" algn="l" fontAlgn="base">
              <a:buNone/>
            </a:pPr>
            <a:r>
              <a:rPr lang="fi-FI" sz="1600" b="0" i="0" dirty="0">
                <a:solidFill>
                  <a:srgbClr val="444444"/>
                </a:solidFill>
                <a:effectLst/>
              </a:rPr>
              <a:t>Luokittelua ei tarvitse tehdä, jos patoturvallisuusviranomainen katsoo, että padosta ei aiheudu vaaraa. Tällaiseen patoon sovelletaan kuitenkin, mitä 15 §:ssä säädetään padon kunnossapidosta, 16 §:ssä padon käytöstä, 24 §:ssä onnettomuuksien ehkäisemisestä ja 6 luvussa näiden säännösten valvonnasta.</a:t>
            </a:r>
          </a:p>
          <a:p>
            <a:pPr marL="0" indent="0" algn="l" fontAlgn="base">
              <a:buNone/>
            </a:pPr>
            <a:endParaRPr lang="fi-FI" sz="1600" dirty="0">
              <a:solidFill>
                <a:srgbClr val="444444"/>
              </a:solidFill>
            </a:endParaRPr>
          </a:p>
          <a:p>
            <a:pPr marL="0" indent="0" algn="l" fontAlgn="base">
              <a:buNone/>
            </a:pPr>
            <a:r>
              <a:rPr lang="fi-FI" sz="1600" b="0" i="0" dirty="0">
                <a:solidFill>
                  <a:schemeClr val="accent1"/>
                </a:solidFill>
                <a:effectLst/>
              </a:rPr>
              <a:t>Padolle asetetut vaatimukset riippuvat padon luokasta!</a:t>
            </a:r>
          </a:p>
        </p:txBody>
      </p:sp>
      <p:sp>
        <p:nvSpPr>
          <p:cNvPr id="4" name="Dian numeron paikkamerkki 3">
            <a:extLst>
              <a:ext uri="{FF2B5EF4-FFF2-40B4-BE49-F238E27FC236}">
                <a16:creationId xmlns:a16="http://schemas.microsoft.com/office/drawing/2014/main" id="{CDD25B7B-7FEE-4210-8A6F-0FB68129D99A}"/>
              </a:ext>
            </a:extLst>
          </p:cNvPr>
          <p:cNvSpPr>
            <a:spLocks noGrp="1"/>
          </p:cNvSpPr>
          <p:nvPr>
            <p:ph type="sldNum" sz="quarter" idx="11"/>
          </p:nvPr>
        </p:nvSpPr>
        <p:spPr/>
        <p:txBody>
          <a:bodyPr/>
          <a:lstStyle/>
          <a:p>
            <a:pPr>
              <a:defRPr/>
            </a:pPr>
            <a:fld id="{D3C89A02-2183-4EC2-9978-996C81F899C4}" type="slidenum">
              <a:rPr lang="fi-FI" smtClean="0"/>
              <a:pPr>
                <a:defRPr/>
              </a:pPr>
              <a:t>4</a:t>
            </a:fld>
            <a:endParaRPr lang="fi-FI" dirty="0"/>
          </a:p>
        </p:txBody>
      </p:sp>
      <p:sp>
        <p:nvSpPr>
          <p:cNvPr id="5" name="Alatunnisteen paikkamerkki 4">
            <a:extLst>
              <a:ext uri="{FF2B5EF4-FFF2-40B4-BE49-F238E27FC236}">
                <a16:creationId xmlns:a16="http://schemas.microsoft.com/office/drawing/2014/main" id="{34919E56-8369-41E4-B547-E838E2BDDBDB}"/>
              </a:ext>
            </a:extLst>
          </p:cNvPr>
          <p:cNvSpPr>
            <a:spLocks noGrp="1"/>
          </p:cNvSpPr>
          <p:nvPr>
            <p:ph type="ftr" sz="quarter" idx="14"/>
          </p:nvPr>
        </p:nvSpPr>
        <p:spPr/>
        <p:txBody>
          <a:bodyPr/>
          <a:lstStyle/>
          <a:p>
            <a:endParaRPr lang="fi-FI" dirty="0"/>
          </a:p>
        </p:txBody>
      </p:sp>
      <p:sp>
        <p:nvSpPr>
          <p:cNvPr id="6" name="Otsikko 1">
            <a:extLst>
              <a:ext uri="{FF2B5EF4-FFF2-40B4-BE49-F238E27FC236}">
                <a16:creationId xmlns:a16="http://schemas.microsoft.com/office/drawing/2014/main" id="{C93E123A-992F-4FBA-A71B-31EED740A610}"/>
              </a:ext>
            </a:extLst>
          </p:cNvPr>
          <p:cNvSpPr>
            <a:spLocks noGrp="1"/>
          </p:cNvSpPr>
          <p:nvPr>
            <p:ph type="title"/>
          </p:nvPr>
        </p:nvSpPr>
        <p:spPr>
          <a:xfrm>
            <a:off x="827584" y="836712"/>
            <a:ext cx="6624736" cy="648072"/>
          </a:xfrm>
        </p:spPr>
        <p:txBody>
          <a:bodyPr/>
          <a:lstStyle/>
          <a:p>
            <a:r>
              <a:rPr lang="fi-FI" sz="2400" b="1" dirty="0"/>
              <a:t>Padon luokittelu</a:t>
            </a:r>
          </a:p>
        </p:txBody>
      </p:sp>
    </p:spTree>
    <p:extLst>
      <p:ext uri="{BB962C8B-B14F-4D97-AF65-F5344CB8AC3E}">
        <p14:creationId xmlns:p14="http://schemas.microsoft.com/office/powerpoint/2010/main" val="981342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611560" y="908720"/>
            <a:ext cx="6840760" cy="5688632"/>
          </a:xfrm>
        </p:spPr>
        <p:txBody>
          <a:bodyPr/>
          <a:lstStyle/>
          <a:p>
            <a:pPr marL="0" indent="0" algn="l" fontAlgn="base">
              <a:buNone/>
            </a:pPr>
            <a:r>
              <a:rPr lang="fi-FI" sz="2400" b="1" i="0" dirty="0">
                <a:effectLst/>
              </a:rPr>
              <a:t>Tietojärjestelmään toimitettavat tiedot (PTA 10§)</a:t>
            </a:r>
          </a:p>
          <a:p>
            <a:pPr marL="0" indent="0" algn="l" fontAlgn="base">
              <a:buNone/>
            </a:pPr>
            <a:r>
              <a:rPr lang="fi-FI" sz="1800" b="0" i="0" dirty="0">
                <a:solidFill>
                  <a:srgbClr val="444444"/>
                </a:solidFill>
                <a:effectLst/>
              </a:rPr>
              <a:t>1) patoa koskevat lupa- ja muut viranomaisten päätökset;</a:t>
            </a:r>
          </a:p>
          <a:p>
            <a:pPr marL="0" indent="0" algn="l" fontAlgn="base">
              <a:buNone/>
            </a:pPr>
            <a:r>
              <a:rPr lang="fi-FI" sz="1800" b="0" i="0" dirty="0">
                <a:solidFill>
                  <a:srgbClr val="444444"/>
                </a:solidFill>
                <a:effectLst/>
              </a:rPr>
              <a:t>2) tiedot padon hydrologisesta mitoituksesta;</a:t>
            </a:r>
          </a:p>
          <a:p>
            <a:pPr marL="0" indent="0" algn="l" fontAlgn="base">
              <a:buNone/>
            </a:pPr>
            <a:r>
              <a:rPr lang="fi-FI" sz="1800" b="0" i="0" dirty="0">
                <a:solidFill>
                  <a:srgbClr val="444444"/>
                </a:solidFill>
                <a:effectLst/>
              </a:rPr>
              <a:t>3) padon suunnitteluasiakirjat, joista ilmenevät padon teknisten turvallisuusvaatimusten toteuttaminen patoa rakennettaessa sekä padon muutos- ja korjaustöissä;</a:t>
            </a:r>
          </a:p>
          <a:p>
            <a:pPr marL="0" indent="0" algn="l" fontAlgn="base">
              <a:buNone/>
            </a:pPr>
            <a:r>
              <a:rPr lang="fi-FI" sz="1800" b="0" i="0" dirty="0">
                <a:solidFill>
                  <a:srgbClr val="444444"/>
                </a:solidFill>
                <a:effectLst/>
              </a:rPr>
              <a:t>4) </a:t>
            </a:r>
            <a:r>
              <a:rPr lang="fi-FI" sz="1800" b="1" i="0" dirty="0">
                <a:solidFill>
                  <a:srgbClr val="444444"/>
                </a:solidFill>
                <a:effectLst/>
              </a:rPr>
              <a:t>padon tarkkailuohjelma</a:t>
            </a:r>
            <a:r>
              <a:rPr lang="fi-FI" sz="1800" b="0" i="0" dirty="0">
                <a:solidFill>
                  <a:srgbClr val="444444"/>
                </a:solidFill>
                <a:effectLst/>
              </a:rPr>
              <a:t>;</a:t>
            </a:r>
          </a:p>
          <a:p>
            <a:pPr marL="0" indent="0" algn="l" fontAlgn="base">
              <a:buNone/>
            </a:pPr>
            <a:r>
              <a:rPr lang="fi-FI" sz="1800" b="0" i="0" dirty="0">
                <a:solidFill>
                  <a:srgbClr val="444444"/>
                </a:solidFill>
                <a:effectLst/>
              </a:rPr>
              <a:t>5) </a:t>
            </a:r>
            <a:r>
              <a:rPr lang="fi-FI" sz="1800" b="1" i="0" dirty="0">
                <a:solidFill>
                  <a:srgbClr val="444444"/>
                </a:solidFill>
                <a:effectLst/>
              </a:rPr>
              <a:t>vahingonvaaraselvitys</a:t>
            </a:r>
            <a:r>
              <a:rPr lang="fi-FI" sz="1800" b="0" i="0" dirty="0">
                <a:solidFill>
                  <a:srgbClr val="444444"/>
                </a:solidFill>
                <a:effectLst/>
              </a:rPr>
              <a:t>, jos se on padolle laadittava;</a:t>
            </a:r>
          </a:p>
          <a:p>
            <a:pPr marL="0" indent="0" algn="l" fontAlgn="base">
              <a:buNone/>
            </a:pPr>
            <a:r>
              <a:rPr lang="fi-FI" sz="1800" b="0" i="0" dirty="0">
                <a:solidFill>
                  <a:srgbClr val="444444"/>
                </a:solidFill>
                <a:effectLst/>
              </a:rPr>
              <a:t>6) </a:t>
            </a:r>
            <a:r>
              <a:rPr lang="fi-FI" sz="1800" b="1" i="0" dirty="0">
                <a:solidFill>
                  <a:srgbClr val="444444"/>
                </a:solidFill>
                <a:effectLst/>
              </a:rPr>
              <a:t>turvallisuussuunnitelma</a:t>
            </a:r>
            <a:r>
              <a:rPr lang="fi-FI" sz="1800" b="0" i="0" dirty="0">
                <a:solidFill>
                  <a:srgbClr val="444444"/>
                </a:solidFill>
                <a:effectLst/>
              </a:rPr>
              <a:t>, jos se on padolle laadittava;</a:t>
            </a:r>
          </a:p>
          <a:p>
            <a:pPr marL="0" indent="0" algn="l" fontAlgn="base">
              <a:buNone/>
            </a:pPr>
            <a:r>
              <a:rPr lang="fi-FI" sz="1800" b="0" i="0" dirty="0">
                <a:solidFill>
                  <a:srgbClr val="444444"/>
                </a:solidFill>
                <a:effectLst/>
              </a:rPr>
              <a:t>7) </a:t>
            </a:r>
            <a:r>
              <a:rPr lang="fi-FI" sz="1800" b="1" i="0" dirty="0">
                <a:solidFill>
                  <a:srgbClr val="444444"/>
                </a:solidFill>
                <a:effectLst/>
              </a:rPr>
              <a:t>kuvaus turvajärjestelyistä</a:t>
            </a:r>
            <a:r>
              <a:rPr lang="fi-FI" sz="1800" b="0" i="0" dirty="0">
                <a:solidFill>
                  <a:srgbClr val="444444"/>
                </a:solidFill>
                <a:effectLst/>
              </a:rPr>
              <a:t>, jos se on padolle laadittava;</a:t>
            </a:r>
          </a:p>
          <a:p>
            <a:pPr marL="0" indent="0" algn="l" fontAlgn="base">
              <a:buNone/>
            </a:pPr>
            <a:r>
              <a:rPr lang="fi-FI" sz="1800" b="0" i="0" dirty="0">
                <a:solidFill>
                  <a:srgbClr val="444444"/>
                </a:solidFill>
                <a:effectLst/>
              </a:rPr>
              <a:t>8) määräaikaistarkastusten aineisto;</a:t>
            </a:r>
          </a:p>
          <a:p>
            <a:pPr marL="0" indent="0" algn="l" fontAlgn="base">
              <a:buNone/>
            </a:pPr>
            <a:r>
              <a:rPr lang="fi-FI" sz="1800" b="0" i="0" dirty="0">
                <a:solidFill>
                  <a:srgbClr val="444444"/>
                </a:solidFill>
                <a:effectLst/>
              </a:rPr>
              <a:t>9) padolle </a:t>
            </a:r>
            <a:r>
              <a:rPr lang="fi-FI" sz="1800" i="0" dirty="0">
                <a:solidFill>
                  <a:srgbClr val="444444"/>
                </a:solidFill>
                <a:effectLst/>
              </a:rPr>
              <a:t>laaditut kuntoarviot.</a:t>
            </a:r>
          </a:p>
          <a:p>
            <a:pPr marL="0" indent="0" algn="l" fontAlgn="base">
              <a:buNone/>
            </a:pPr>
            <a:r>
              <a:rPr lang="fi-FI" sz="1800" dirty="0">
                <a:solidFill>
                  <a:srgbClr val="444444"/>
                </a:solidFill>
              </a:rPr>
              <a:t>Yhteystiedot (PTL 33 §)</a:t>
            </a:r>
          </a:p>
          <a:p>
            <a:pPr marL="0" indent="0" algn="l" fontAlgn="base">
              <a:buNone/>
            </a:pPr>
            <a:r>
              <a:rPr lang="fi-FI" sz="1800" dirty="0">
                <a:solidFill>
                  <a:srgbClr val="444444"/>
                </a:solidFill>
              </a:rPr>
              <a:t>Asiakirjat myös paperisena (patoturvallisuuskansio), (PTL 33)</a:t>
            </a:r>
            <a:endParaRPr lang="fi-FI" sz="1800" i="0" dirty="0">
              <a:solidFill>
                <a:srgbClr val="444444"/>
              </a:solidFill>
              <a:effectLst/>
            </a:endParaRPr>
          </a:p>
          <a:p>
            <a:pPr marL="457200" lvl="1" indent="0">
              <a:buNone/>
            </a:pPr>
            <a:r>
              <a:rPr lang="fi-FI" sz="1800" dirty="0">
                <a:solidFill>
                  <a:schemeClr val="accent1">
                    <a:lumMod val="60000"/>
                    <a:lumOff val="40000"/>
                  </a:schemeClr>
                </a:solidFill>
              </a:rPr>
              <a:t>Listaa sovelletaan tapauskohtaisesti, koska kyseessä on jo rakennetut penkereet</a:t>
            </a:r>
          </a:p>
          <a:p>
            <a:pPr lvl="1"/>
            <a:endParaRPr lang="fi-FI" sz="1800" dirty="0"/>
          </a:p>
          <a:p>
            <a:endParaRPr lang="fi-FI" sz="1600" dirty="0"/>
          </a:p>
          <a:p>
            <a:pPr lvl="1"/>
            <a:endParaRPr lang="fi-FI" sz="1700" dirty="0"/>
          </a:p>
          <a:p>
            <a:pPr lvl="1"/>
            <a:endParaRPr lang="fi-FI" sz="1500" dirty="0"/>
          </a:p>
          <a:p>
            <a:pPr lvl="1"/>
            <a:endParaRPr lang="fi-FI" sz="1600" dirty="0"/>
          </a:p>
          <a:p>
            <a:pPr lvl="1"/>
            <a:endParaRPr lang="fi-FI" sz="1600" dirty="0"/>
          </a:p>
          <a:p>
            <a:pPr lvl="1"/>
            <a:endParaRPr lang="fi-FI" sz="16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5</a:t>
            </a:fld>
            <a:endParaRPr lang="fi-FI" dirty="0"/>
          </a:p>
        </p:txBody>
      </p:sp>
    </p:spTree>
    <p:extLst>
      <p:ext uri="{BB962C8B-B14F-4D97-AF65-F5344CB8AC3E}">
        <p14:creationId xmlns:p14="http://schemas.microsoft.com/office/powerpoint/2010/main" val="2775439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in paikkamerkki 2"/>
          <p:cNvSpPr>
            <a:spLocks noGrp="1"/>
          </p:cNvSpPr>
          <p:nvPr>
            <p:ph type="body" sz="quarter" idx="10"/>
          </p:nvPr>
        </p:nvSpPr>
        <p:spPr>
          <a:xfrm>
            <a:off x="107504" y="1052736"/>
            <a:ext cx="7920880" cy="4968552"/>
          </a:xfrm>
        </p:spPr>
        <p:txBody>
          <a:bodyPr/>
          <a:lstStyle/>
          <a:p>
            <a:pPr marL="457200" lvl="1" indent="0">
              <a:buNone/>
            </a:pPr>
            <a:r>
              <a:rPr lang="fi-FI" sz="1800" b="1" dirty="0"/>
              <a:t>Padon käytön aikana</a:t>
            </a:r>
          </a:p>
          <a:p>
            <a:pPr lvl="1">
              <a:buFontTx/>
              <a:buChar char="-"/>
            </a:pPr>
            <a:r>
              <a:rPr lang="fi-FI" sz="1600" dirty="0"/>
              <a:t>Padon omistaja on velvollinen pitämään padon sellaisessa kunnossa, että pato toimii suunnitellulla tavalla ja on turvallinen (PTL 15 §).</a:t>
            </a:r>
          </a:p>
          <a:p>
            <a:pPr lvl="1">
              <a:buFontTx/>
              <a:buChar char="-"/>
            </a:pPr>
            <a:r>
              <a:rPr lang="fi-FI" sz="1600" dirty="0"/>
              <a:t>Patoa tulee käyttää siten, että käytöstä ei aiheudu vaaraa ihmishengelle ja terveydelle. Padon käytön turvallisuuden varmistamiseksi 1- ja 2-luokan padoilla on oltava riittävät turvajärjestelyt. (PTL 16 §)</a:t>
            </a:r>
          </a:p>
          <a:p>
            <a:pPr lvl="1">
              <a:buFontTx/>
              <a:buChar char="-"/>
            </a:pPr>
            <a:r>
              <a:rPr lang="fi-FI" sz="1600" dirty="0"/>
              <a:t>Patoa on tarkkailtava hyväksytyn </a:t>
            </a:r>
            <a:r>
              <a:rPr lang="fi-FI" sz="1600" b="1" dirty="0"/>
              <a:t>tarkkailuohjelman</a:t>
            </a:r>
            <a:r>
              <a:rPr lang="fi-FI" sz="1600" dirty="0"/>
              <a:t> mukaisesti (PTL 17 §)</a:t>
            </a:r>
          </a:p>
          <a:p>
            <a:pPr lvl="1">
              <a:buFontTx/>
              <a:buChar char="-"/>
            </a:pPr>
            <a:r>
              <a:rPr lang="fi-FI" sz="1600" b="1" dirty="0"/>
              <a:t>Vuositarkastus</a:t>
            </a:r>
            <a:r>
              <a:rPr lang="fi-FI" sz="1600" dirty="0"/>
              <a:t> on tehtävä 1- ja 2-luokan padoille, patoturvallisuusviranomaiselle toimitettava vuosittain 1-luokan padon vuositarkastusraportti (PTL 18 §)</a:t>
            </a:r>
          </a:p>
          <a:p>
            <a:pPr lvl="1">
              <a:buFontTx/>
              <a:buChar char="-"/>
            </a:pPr>
            <a:r>
              <a:rPr lang="fi-FI" sz="1600" dirty="0"/>
              <a:t>Määräaikaistarkastus suoritettava luokitelluille padoille vähintään viiden vuoden välein (PTL 19 §). Padon omistaja järjestää tarkastuksen, johon patoturvallisuus- ja pelastusviranomaisella on oikeus osallistua (PTL). Myös alueellinen ELY-keskus kutsutaan mukaan. </a:t>
            </a:r>
          </a:p>
          <a:p>
            <a:pPr lvl="1">
              <a:buFontTx/>
              <a:buChar char="-"/>
            </a:pPr>
            <a:r>
              <a:rPr lang="fi-FI" sz="1600" dirty="0"/>
              <a:t>Padon omistajan on ryhdyttävä padosta aiheutuva vahingonvaara huomioon ottaen tarpeellisiin toimiin pato-onnettomuuden ehkäisemiseksi ja onnettomuudesta aiheutuvien vahinkojen rajoittamiseksi. (PTL 24 §)</a:t>
            </a:r>
          </a:p>
          <a:p>
            <a:pPr lvl="1">
              <a:buFontTx/>
              <a:buChar char="-"/>
            </a:pPr>
            <a:endParaRPr lang="fi-FI" sz="1600" dirty="0"/>
          </a:p>
          <a:p>
            <a:pPr lvl="1">
              <a:buFontTx/>
              <a:buChar char="-"/>
            </a:pPr>
            <a:endParaRPr lang="fi-FI" sz="1600" dirty="0"/>
          </a:p>
          <a:p>
            <a:pPr lvl="1">
              <a:buFontTx/>
              <a:buChar char="-"/>
            </a:pPr>
            <a:endParaRPr lang="fi-FI" sz="1600" dirty="0"/>
          </a:p>
          <a:p>
            <a:pPr lvl="1"/>
            <a:endParaRPr lang="fi-FI" sz="1600" dirty="0"/>
          </a:p>
          <a:p>
            <a:pPr lvl="1"/>
            <a:endParaRPr lang="fi-FI" sz="1600" dirty="0"/>
          </a:p>
          <a:p>
            <a:pPr marL="457200" lvl="1" indent="0">
              <a:buNone/>
            </a:pPr>
            <a:endParaRPr lang="fi-FI" sz="1800" b="1" dirty="0"/>
          </a:p>
          <a:p>
            <a:pPr lvl="1"/>
            <a:endParaRPr lang="fi-FI" sz="1800" dirty="0"/>
          </a:p>
          <a:p>
            <a:endParaRPr lang="fi-FI" sz="1600" dirty="0"/>
          </a:p>
          <a:p>
            <a:pPr lvl="1"/>
            <a:endParaRPr lang="fi-FI" sz="1700" dirty="0"/>
          </a:p>
          <a:p>
            <a:pPr lvl="1"/>
            <a:endParaRPr lang="fi-FI" sz="1500" dirty="0"/>
          </a:p>
          <a:p>
            <a:pPr lvl="1"/>
            <a:endParaRPr lang="fi-FI" sz="1600" dirty="0"/>
          </a:p>
          <a:p>
            <a:pPr lvl="1"/>
            <a:endParaRPr lang="fi-FI" sz="1600" dirty="0"/>
          </a:p>
          <a:p>
            <a:pPr lvl="1"/>
            <a:endParaRPr lang="fi-FI" sz="1600" dirty="0"/>
          </a:p>
        </p:txBody>
      </p:sp>
      <p:sp>
        <p:nvSpPr>
          <p:cNvPr id="4" name="Dian numeron paikkamerkki 3"/>
          <p:cNvSpPr>
            <a:spLocks noGrp="1"/>
          </p:cNvSpPr>
          <p:nvPr>
            <p:ph type="sldNum" sz="quarter" idx="11"/>
          </p:nvPr>
        </p:nvSpPr>
        <p:spPr/>
        <p:txBody>
          <a:bodyPr/>
          <a:lstStyle/>
          <a:p>
            <a:pPr>
              <a:defRPr/>
            </a:pPr>
            <a:fld id="{D3C89A02-2183-4EC2-9978-996C81F899C4}" type="slidenum">
              <a:rPr lang="fi-FI" smtClean="0"/>
              <a:pPr>
                <a:defRPr/>
              </a:pPr>
              <a:t>6</a:t>
            </a:fld>
            <a:endParaRPr lang="fi-FI" dirty="0"/>
          </a:p>
        </p:txBody>
      </p:sp>
    </p:spTree>
    <p:extLst>
      <p:ext uri="{BB962C8B-B14F-4D97-AF65-F5344CB8AC3E}">
        <p14:creationId xmlns:p14="http://schemas.microsoft.com/office/powerpoint/2010/main" val="259601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8259228-ABBB-419B-96E4-D0D2E76E9698}"/>
              </a:ext>
            </a:extLst>
          </p:cNvPr>
          <p:cNvSpPr>
            <a:spLocks noGrp="1"/>
          </p:cNvSpPr>
          <p:nvPr>
            <p:ph type="title"/>
          </p:nvPr>
        </p:nvSpPr>
        <p:spPr>
          <a:xfrm>
            <a:off x="827584" y="1268760"/>
            <a:ext cx="7128792" cy="648072"/>
          </a:xfrm>
        </p:spPr>
        <p:txBody>
          <a:bodyPr/>
          <a:lstStyle/>
          <a:p>
            <a:r>
              <a:rPr lang="fi-FI" dirty="0"/>
              <a:t>Patoturvallisuusvelvoitteiden hoitaminen</a:t>
            </a:r>
          </a:p>
        </p:txBody>
      </p:sp>
      <p:sp>
        <p:nvSpPr>
          <p:cNvPr id="3" name="Tekstin paikkamerkki 2">
            <a:extLst>
              <a:ext uri="{FF2B5EF4-FFF2-40B4-BE49-F238E27FC236}">
                <a16:creationId xmlns:a16="http://schemas.microsoft.com/office/drawing/2014/main" id="{8925CF22-BA48-4C45-BB34-2DDF2DD2E90B}"/>
              </a:ext>
            </a:extLst>
          </p:cNvPr>
          <p:cNvSpPr>
            <a:spLocks noGrp="1"/>
          </p:cNvSpPr>
          <p:nvPr>
            <p:ph type="body" sz="quarter" idx="10"/>
          </p:nvPr>
        </p:nvSpPr>
        <p:spPr/>
        <p:txBody>
          <a:bodyPr/>
          <a:lstStyle/>
          <a:p>
            <a:pPr marL="0" indent="0">
              <a:buNone/>
            </a:pPr>
            <a:r>
              <a:rPr lang="fi-FI" sz="2000" dirty="0"/>
              <a:t>1. Padon omistajan asiantuntija laatii ja kokoaa tarvittavat asiakirjat</a:t>
            </a:r>
          </a:p>
          <a:p>
            <a:pPr marL="0" indent="0">
              <a:buNone/>
            </a:pPr>
            <a:r>
              <a:rPr lang="fi-FI" sz="2000" dirty="0"/>
              <a:t>2. Patoturvallisuusviranomainen tekee päätöksen padon luokasta, tarkkailuohjelman hyväksymisestä ja tarvittaessa vahingonvaaraselvityksen hyväksymisestä ja tarkastaa muut asiakirjat</a:t>
            </a:r>
          </a:p>
          <a:p>
            <a:pPr marL="0" indent="0">
              <a:buNone/>
            </a:pPr>
            <a:r>
              <a:rPr lang="fi-FI" sz="2000" dirty="0"/>
              <a:t>3. Padolla pidetään käyttöönottotarkastus, jossa mm. todetaan padon kunto. Tarkastuksen tekee padon omistajan oma tai hänen hankkimansa asiantuntija. Viranomaiset osallistuvat tarkastukseen.</a:t>
            </a:r>
          </a:p>
          <a:p>
            <a:pPr marL="0" indent="0">
              <a:buNone/>
            </a:pPr>
            <a:r>
              <a:rPr lang="fi-FI" dirty="0"/>
              <a:t> </a:t>
            </a:r>
          </a:p>
          <a:p>
            <a:endParaRPr lang="fi-FI" dirty="0"/>
          </a:p>
          <a:p>
            <a:endParaRPr lang="fi-FI" dirty="0"/>
          </a:p>
        </p:txBody>
      </p:sp>
      <p:sp>
        <p:nvSpPr>
          <p:cNvPr id="4" name="Dian numeron paikkamerkki 3">
            <a:extLst>
              <a:ext uri="{FF2B5EF4-FFF2-40B4-BE49-F238E27FC236}">
                <a16:creationId xmlns:a16="http://schemas.microsoft.com/office/drawing/2014/main" id="{CE083FAF-B9A3-4AF7-8954-E69F44E3A285}"/>
              </a:ext>
            </a:extLst>
          </p:cNvPr>
          <p:cNvSpPr>
            <a:spLocks noGrp="1"/>
          </p:cNvSpPr>
          <p:nvPr>
            <p:ph type="sldNum" sz="quarter" idx="11"/>
          </p:nvPr>
        </p:nvSpPr>
        <p:spPr/>
        <p:txBody>
          <a:bodyPr/>
          <a:lstStyle/>
          <a:p>
            <a:pPr>
              <a:defRPr/>
            </a:pPr>
            <a:fld id="{D3C89A02-2183-4EC2-9978-996C81F899C4}" type="slidenum">
              <a:rPr lang="fi-FI" smtClean="0"/>
              <a:pPr>
                <a:defRPr/>
              </a:pPr>
              <a:t>7</a:t>
            </a:fld>
            <a:endParaRPr lang="fi-FI" dirty="0"/>
          </a:p>
        </p:txBody>
      </p:sp>
      <p:sp>
        <p:nvSpPr>
          <p:cNvPr id="5" name="Alatunnisteen paikkamerkki 4">
            <a:extLst>
              <a:ext uri="{FF2B5EF4-FFF2-40B4-BE49-F238E27FC236}">
                <a16:creationId xmlns:a16="http://schemas.microsoft.com/office/drawing/2014/main" id="{18597646-F2DA-4DCA-81AD-F89D1C5C296F}"/>
              </a:ext>
            </a:extLst>
          </p:cNvPr>
          <p:cNvSpPr>
            <a:spLocks noGrp="1"/>
          </p:cNvSpPr>
          <p:nvPr>
            <p:ph type="ftr" sz="quarter" idx="14"/>
          </p:nvPr>
        </p:nvSpPr>
        <p:spPr/>
        <p:txBody>
          <a:bodyPr/>
          <a:lstStyle/>
          <a:p>
            <a:endParaRPr lang="fi-FI" dirty="0"/>
          </a:p>
        </p:txBody>
      </p:sp>
    </p:spTree>
    <p:extLst>
      <p:ext uri="{BB962C8B-B14F-4D97-AF65-F5344CB8AC3E}">
        <p14:creationId xmlns:p14="http://schemas.microsoft.com/office/powerpoint/2010/main" val="2391992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A1B1B3B-0677-43D4-B86F-288E1F13A330}"/>
              </a:ext>
            </a:extLst>
          </p:cNvPr>
          <p:cNvSpPr>
            <a:spLocks noGrp="1"/>
          </p:cNvSpPr>
          <p:nvPr>
            <p:ph type="title"/>
          </p:nvPr>
        </p:nvSpPr>
        <p:spPr/>
        <p:txBody>
          <a:bodyPr/>
          <a:lstStyle/>
          <a:p>
            <a:r>
              <a:rPr lang="fi-FI" dirty="0"/>
              <a:t>Lisätietoa patoturvallisuudesta</a:t>
            </a:r>
          </a:p>
        </p:txBody>
      </p:sp>
      <p:sp>
        <p:nvSpPr>
          <p:cNvPr id="3" name="Tekstin paikkamerkki 2">
            <a:extLst>
              <a:ext uri="{FF2B5EF4-FFF2-40B4-BE49-F238E27FC236}">
                <a16:creationId xmlns:a16="http://schemas.microsoft.com/office/drawing/2014/main" id="{A487E9BE-1AE7-41E0-9797-0FA91E58C67B}"/>
              </a:ext>
            </a:extLst>
          </p:cNvPr>
          <p:cNvSpPr>
            <a:spLocks noGrp="1"/>
          </p:cNvSpPr>
          <p:nvPr>
            <p:ph type="body" sz="quarter" idx="10"/>
          </p:nvPr>
        </p:nvSpPr>
        <p:spPr>
          <a:xfrm>
            <a:off x="827584" y="2084238"/>
            <a:ext cx="7416824" cy="3937050"/>
          </a:xfrm>
        </p:spPr>
        <p:txBody>
          <a:bodyPr/>
          <a:lstStyle/>
          <a:p>
            <a:pPr marL="457200" lvl="1" indent="0">
              <a:buNone/>
            </a:pPr>
            <a:endParaRPr lang="fi-FI" sz="2000" dirty="0">
              <a:latin typeface="+mj-lt"/>
            </a:endParaRPr>
          </a:p>
          <a:p>
            <a:pPr marL="457200" lvl="1" indent="0">
              <a:buNone/>
            </a:pPr>
            <a:r>
              <a:rPr lang="fi-FI" sz="2000" dirty="0"/>
              <a:t>Kainuun ELY-keskus:</a:t>
            </a:r>
          </a:p>
          <a:p>
            <a:pPr marL="457200" lvl="1" indent="0">
              <a:buNone/>
            </a:pPr>
            <a:r>
              <a:rPr lang="fi-FI" sz="2000" dirty="0"/>
              <a:t>Vesitalousasiantuntija Kari Kaijankoski</a:t>
            </a:r>
          </a:p>
          <a:p>
            <a:pPr marL="457200" lvl="1" indent="0">
              <a:buNone/>
            </a:pPr>
            <a:r>
              <a:rPr lang="fi-FI" sz="2000" dirty="0"/>
              <a:t>0295 023 542, </a:t>
            </a:r>
            <a:r>
              <a:rPr lang="fi-FI" sz="2000" dirty="0">
                <a:hlinkClick r:id="rId2"/>
              </a:rPr>
              <a:t>kari.kaijankoski@ely-keskus.fi</a:t>
            </a:r>
            <a:endParaRPr lang="fi-FI" sz="2000" dirty="0"/>
          </a:p>
          <a:p>
            <a:pPr marL="457200" lvl="1" indent="0">
              <a:buNone/>
            </a:pPr>
            <a:endParaRPr lang="fi-FI" sz="2000" dirty="0"/>
          </a:p>
          <a:p>
            <a:pPr marL="457200" lvl="1" indent="0">
              <a:buNone/>
            </a:pPr>
            <a:r>
              <a:rPr lang="fi-FI" sz="2000" dirty="0"/>
              <a:t>Johtava vesitalousasiantuntija Mikko Sulkakoski</a:t>
            </a:r>
          </a:p>
          <a:p>
            <a:pPr marL="457200" lvl="1" indent="0">
              <a:buNone/>
            </a:pPr>
            <a:r>
              <a:rPr lang="fi-FI" sz="2000" dirty="0"/>
              <a:t>0295 025 231, </a:t>
            </a:r>
            <a:r>
              <a:rPr lang="fi-FI" sz="2000" dirty="0">
                <a:hlinkClick r:id="rId3"/>
              </a:rPr>
              <a:t>mikko.sulkakoski@ely-keskus.fi</a:t>
            </a:r>
            <a:endParaRPr lang="fi-FI" sz="2000" dirty="0"/>
          </a:p>
          <a:p>
            <a:pPr marL="457200" lvl="1" indent="0">
              <a:buNone/>
            </a:pPr>
            <a:endParaRPr lang="fi-FI" sz="2000" dirty="0"/>
          </a:p>
        </p:txBody>
      </p:sp>
      <p:sp>
        <p:nvSpPr>
          <p:cNvPr id="4" name="Dian numeron paikkamerkki 3">
            <a:extLst>
              <a:ext uri="{FF2B5EF4-FFF2-40B4-BE49-F238E27FC236}">
                <a16:creationId xmlns:a16="http://schemas.microsoft.com/office/drawing/2014/main" id="{50F73501-FAA8-4470-A337-BB871C25772E}"/>
              </a:ext>
            </a:extLst>
          </p:cNvPr>
          <p:cNvSpPr>
            <a:spLocks noGrp="1"/>
          </p:cNvSpPr>
          <p:nvPr>
            <p:ph type="sldNum" sz="quarter" idx="11"/>
          </p:nvPr>
        </p:nvSpPr>
        <p:spPr/>
        <p:txBody>
          <a:bodyPr/>
          <a:lstStyle/>
          <a:p>
            <a:pPr>
              <a:defRPr/>
            </a:pPr>
            <a:fld id="{D3C89A02-2183-4EC2-9978-996C81F899C4}" type="slidenum">
              <a:rPr lang="fi-FI" smtClean="0"/>
              <a:pPr>
                <a:defRPr/>
              </a:pPr>
              <a:t>8</a:t>
            </a:fld>
            <a:endParaRPr lang="fi-FI" dirty="0"/>
          </a:p>
        </p:txBody>
      </p:sp>
      <p:sp>
        <p:nvSpPr>
          <p:cNvPr id="5" name="Alatunnisteen paikkamerkki 4">
            <a:extLst>
              <a:ext uri="{FF2B5EF4-FFF2-40B4-BE49-F238E27FC236}">
                <a16:creationId xmlns:a16="http://schemas.microsoft.com/office/drawing/2014/main" id="{FE166891-BD3F-44FA-ABF2-B0E5023D90AD}"/>
              </a:ext>
            </a:extLst>
          </p:cNvPr>
          <p:cNvSpPr>
            <a:spLocks noGrp="1"/>
          </p:cNvSpPr>
          <p:nvPr>
            <p:ph type="ftr" sz="quarter" idx="14"/>
          </p:nvPr>
        </p:nvSpPr>
        <p:spPr/>
        <p:txBody>
          <a:bodyPr/>
          <a:lstStyle/>
          <a:p>
            <a:endParaRPr lang="fi-FI" dirty="0"/>
          </a:p>
        </p:txBody>
      </p:sp>
    </p:spTree>
    <p:extLst>
      <p:ext uri="{BB962C8B-B14F-4D97-AF65-F5344CB8AC3E}">
        <p14:creationId xmlns:p14="http://schemas.microsoft.com/office/powerpoint/2010/main" val="1447724496"/>
      </p:ext>
    </p:extLst>
  </p:cSld>
  <p:clrMapOvr>
    <a:masterClrMapping/>
  </p:clrMapOvr>
</p:sld>
</file>

<file path=ppt/theme/theme1.xml><?xml version="1.0" encoding="utf-8"?>
<a:theme xmlns:a="http://schemas.openxmlformats.org/drawingml/2006/main" name="ELY_EA02_PowerP_________RGB[1]">
  <a:themeElements>
    <a:clrScheme name="ELY-värit">
      <a:dk1>
        <a:sysClr val="windowText" lastClr="000000"/>
      </a:dk1>
      <a:lt1>
        <a:srgbClr val="FFFFFF"/>
      </a:lt1>
      <a:dk2>
        <a:srgbClr val="58585A"/>
      </a:dk2>
      <a:lt2>
        <a:srgbClr val="D8D8D8"/>
      </a:lt2>
      <a:accent1>
        <a:srgbClr val="003883"/>
      </a:accent1>
      <a:accent2>
        <a:srgbClr val="779346"/>
      </a:accent2>
      <a:accent3>
        <a:srgbClr val="D9640C"/>
      </a:accent3>
      <a:accent4>
        <a:srgbClr val="4460A5"/>
      </a:accent4>
      <a:accent5>
        <a:srgbClr val="58585A"/>
      </a:accent5>
      <a:accent6>
        <a:srgbClr val="FDD078"/>
      </a:accent6>
      <a:hlink>
        <a:srgbClr val="D9640C"/>
      </a:hlink>
      <a:folHlink>
        <a:srgbClr val="D9640C"/>
      </a:folHlink>
    </a:clrScheme>
    <a:fontScheme name="ELY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teema 1">
        <a:dk1>
          <a:srgbClr val="59595B"/>
        </a:dk1>
        <a:lt1>
          <a:srgbClr val="FFFFFF"/>
        </a:lt1>
        <a:dk2>
          <a:srgbClr val="0081CC"/>
        </a:dk2>
        <a:lt2>
          <a:srgbClr val="A7A8AB"/>
        </a:lt2>
        <a:accent1>
          <a:srgbClr val="859FCB"/>
        </a:accent1>
        <a:accent2>
          <a:srgbClr val="D87F82"/>
        </a:accent2>
        <a:accent3>
          <a:srgbClr val="FFFFFF"/>
        </a:accent3>
        <a:accent4>
          <a:srgbClr val="4B4B4C"/>
        </a:accent4>
        <a:accent5>
          <a:srgbClr val="C2CDE2"/>
        </a:accent5>
        <a:accent6>
          <a:srgbClr val="C47275"/>
        </a:accent6>
        <a:hlink>
          <a:srgbClr val="7FD1ED"/>
        </a:hlink>
        <a:folHlink>
          <a:srgbClr val="F7BC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d2c86073-d20c-4242-97f1-555d65605501" ContentTypeId="0x01010040485BB5EA91409BADF540D1B0254D3304" PreviousValue="true"/>
</file>

<file path=customXml/item2.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9DEF0FEC21F38E479FBE7EA3C8DC21EF"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dfcc3ee1b945752e0ced45ee9e21ff40">
  <xsd:schema xmlns:xsd="http://www.w3.org/2001/XMLSchema" xmlns:xs="http://www.w3.org/2001/XMLSchema" xmlns:p="http://schemas.microsoft.com/office/2006/metadata/properties" xmlns:ns2="a90a8554-5475-4609-9feb-2f024996965b" targetNamespace="http://schemas.microsoft.com/office/2006/metadata/properties" ma:root="true" ma:fieldsID="bc82a9a47b31998a7d6d22b8e416159e" ns2:_="">
    <xsd:import namespace="a90a8554-5475-4609-9feb-2f024996965b"/>
    <xsd:element name="properties">
      <xsd:complexType>
        <xsd:sequence>
          <xsd:element name="documentManagement">
            <xsd:complexType>
              <xsd:all>
                <xsd:element ref="ns2:Päiväys" minOccurs="0"/>
                <xsd:element ref="ns2:Dokumenttityyppi" minOccurs="0"/>
                <xsd:element ref="ns2:KEHALaatija" minOccurs="0"/>
                <xsd:element ref="ns2:Lisatieto" minOccurs="0"/>
                <xsd:element ref="ns2:Diaarinumero" minOccurs="0"/>
                <xsd:element ref="ns2:Projekti"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Asialista"/>
          <xsd:enumeration value="Ehdotus"/>
          <xsd:enumeration value="Esite"/>
          <xsd:enumeration value="Esittely"/>
          <xsd:enumeration value="Esitys"/>
          <xsd:enumeration value="Esityslista"/>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KEHALaatija" ma:index="4" nillable="true" ma:displayName="Laatija" ma:description="Dokumentin laatija(t)/kirjoittaja(t)/valmistelija(t). Kirjoita muodossa Sukunimi Etunimi ja useampi nimi pilkulla erotettuina. Laatijaorganisaatio on omana tietonaan. HUOM! Ei ole sama kuin Muokkaaja, joka päivittyy aina automaattisesti!" ma:internalName="KEHALaatija">
      <xsd:simpleType>
        <xsd:restriction base="dms:Text">
          <xsd:maxLength value="255"/>
        </xsd:restriction>
      </xsd:simpleType>
    </xsd:element>
    <xsd:element name="Lisatieto" ma:index="6" nillable="true" ma:displayName="Lisatieto" ma:description="Dokumenttiin liittyvä vapaamuotoinen lisätieto" ma:internalName="Lisatieto">
      <xsd:simpleType>
        <xsd:restriction base="dms:Text">
          <xsd:maxLength value="255"/>
        </xsd:restriction>
      </xsd:simpleType>
    </xsd:element>
    <xsd:element name="Diaarinumero" ma:index="7"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Projekti" ma:index="11"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documentManagement>
    <TaxCatchAll xmlns="a90a8554-5475-4609-9feb-2f024996965b" xsi:nil="true"/>
    <ha41659fa04643d0ac27d4c98155f03c xmlns="a90a8554-5475-4609-9feb-2f024996965b">
      <Terms xmlns="http://schemas.microsoft.com/office/infopath/2007/PartnerControls"/>
    </ha41659fa04643d0ac27d4c98155f03c>
    <Diaarinumero xmlns="a90a8554-5475-4609-9feb-2f024996965b" xsi:nil="true"/>
    <Dokumenttityyppi xmlns="a90a8554-5475-4609-9feb-2f024996965b" xsi:nil="true"/>
    <KEHALaatija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Päiväys xmlns="a90a8554-5475-4609-9feb-2f024996965b" xsi:nil="true"/>
    <Projekti xmlns="a90a8554-5475-4609-9feb-2f024996965b" xsi:nil="true"/>
    <cdf3ae8bf76741b5a3048f7f7f6eee61 xmlns="a90a8554-5475-4609-9feb-2f024996965b">
      <Terms xmlns="http://schemas.microsoft.com/office/infopath/2007/PartnerControls"/>
    </cdf3ae8bf76741b5a3048f7f7f6eee61>
    <Lisatieto xmlns="a90a8554-5475-4609-9feb-2f024996965b" xsi:nil="true"/>
  </documentManagement>
</p:properties>
</file>

<file path=customXml/itemProps1.xml><?xml version="1.0" encoding="utf-8"?>
<ds:datastoreItem xmlns:ds="http://schemas.openxmlformats.org/officeDocument/2006/customXml" ds:itemID="{A0E8EEF4-3E4C-4D6D-BBAC-1A0AB3BC4F94}">
  <ds:schemaRefs>
    <ds:schemaRef ds:uri="Microsoft.SharePoint.Taxonomy.ContentTypeSync"/>
  </ds:schemaRefs>
</ds:datastoreItem>
</file>

<file path=customXml/itemProps2.xml><?xml version="1.0" encoding="utf-8"?>
<ds:datastoreItem xmlns:ds="http://schemas.openxmlformats.org/officeDocument/2006/customXml" ds:itemID="{114BB2AF-55FA-4CA3-8A86-25E7DC422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4F633CF-4EBF-4E84-B042-5401BB7A39FF}">
  <ds:schemaRefs>
    <ds:schemaRef ds:uri="http://schemas.microsoft.com/sharepoint/v3/contenttype/forms"/>
  </ds:schemaRefs>
</ds:datastoreItem>
</file>

<file path=customXml/itemProps4.xml><?xml version="1.0" encoding="utf-8"?>
<ds:datastoreItem xmlns:ds="http://schemas.openxmlformats.org/officeDocument/2006/customXml" ds:itemID="{F865E849-4B73-4C54-B63D-B3B7DC3C5B24}">
  <ds:schemaRefs>
    <ds:schemaRef ds:uri="$ListId:Jaetut asiakirjat;"/>
    <ds:schemaRef ds:uri="http://purl.org/dc/terms/"/>
    <ds:schemaRef ds:uri="http://schemas.microsoft.com/office/infopath/2007/PartnerControls"/>
    <ds:schemaRef ds:uri="http://schemas.microsoft.com/office/2006/documentManagement/types"/>
    <ds:schemaRef ds:uri="a864af62-023f-43cb-ab0f-e134f5f2ab73"/>
    <ds:schemaRef ds:uri="http://schemas.openxmlformats.org/package/2006/metadata/core-properties"/>
    <ds:schemaRef ds:uri="http://schemas.microsoft.com/sharepoint/v4"/>
    <ds:schemaRef ds:uri="http://purl.org/dc/elements/1.1/"/>
    <ds:schemaRef ds:uri="http://schemas.microsoft.com/office/2006/metadata/properties"/>
    <ds:schemaRef ds:uri="5c442fb4-b9ea-43a3-b843-f95b7939559f"/>
    <ds:schemaRef ds:uri="http://www.w3.org/XML/1998/namespace"/>
    <ds:schemaRef ds:uri="http://purl.org/dc/dcmitype/"/>
    <ds:schemaRef ds:uri="a90a8554-5475-4609-9feb-2f024996965b"/>
  </ds:schemaRefs>
</ds:datastoreItem>
</file>

<file path=docProps/app.xml><?xml version="1.0" encoding="utf-8"?>
<Properties xmlns="http://schemas.openxmlformats.org/officeDocument/2006/extended-properties" xmlns:vt="http://schemas.openxmlformats.org/officeDocument/2006/docPropsVTypes">
  <Template>ELY_EA02_PowerP_________RGB[1]</Template>
  <TotalTime>4099</TotalTime>
  <Words>544</Words>
  <Application>Microsoft Office PowerPoint</Application>
  <PresentationFormat>Näytössä katseltava diaesitys (4:3)</PresentationFormat>
  <Paragraphs>84</Paragraphs>
  <Slides>8</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8</vt:i4>
      </vt:variant>
    </vt:vector>
  </HeadingPairs>
  <TitlesOfParts>
    <vt:vector size="12" baseType="lpstr">
      <vt:lpstr>Arial</vt:lpstr>
      <vt:lpstr>Verdana</vt:lpstr>
      <vt:lpstr>Wingdings</vt:lpstr>
      <vt:lpstr>ELY_EA02_PowerP_________RGB[1]</vt:lpstr>
      <vt:lpstr>Pyhäjoen tulvapenkereet ja patoturvallisuus</vt:lpstr>
      <vt:lpstr>PowerPoint-esitys</vt:lpstr>
      <vt:lpstr>Patoturvallisuus</vt:lpstr>
      <vt:lpstr>Padon luokittelu</vt:lpstr>
      <vt:lpstr>PowerPoint-esitys</vt:lpstr>
      <vt:lpstr>PowerPoint-esitys</vt:lpstr>
      <vt:lpstr>Patoturvallisuusvelvoitteiden hoitaminen</vt:lpstr>
      <vt:lpstr>Lisätietoa patoturvallisuudesta</vt:lpstr>
    </vt:vector>
  </TitlesOfParts>
  <Company>Aluehallinto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Uusi PowerPoint-pohja</dc:title>
  <dc:creator>Pirjo Virtanen</dc:creator>
  <cp:lastModifiedBy>Tanja Kaarre</cp:lastModifiedBy>
  <cp:revision>147</cp:revision>
  <cp:lastPrinted>2019-09-23T05:49:47Z</cp:lastPrinted>
  <dcterms:created xsi:type="dcterms:W3CDTF">2012-03-26T06:34:28Z</dcterms:created>
  <dcterms:modified xsi:type="dcterms:W3CDTF">2022-05-19T07:51:41Z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0x01010040485BB5EA91409BADF540D1B0254D3304009DEF0FEC21F38E479FBE7EA3C8DC21EF</vt:lpwstr>
  </property>
  <property fmtid="{D5CDD505-2E9C-101B-9397-08002B2CF9AE}" pid="3" name="_dlc_DocIdItemGuid">
    <vt:lpwstr>284797a4-e5aa-4947-aeb3-d7a1a9e7a038</vt:lpwstr>
  </property>
  <property fmtid="{D5CDD505-2E9C-101B-9397-08002B2CF9AE}" pid="4" name="Tyyppi">
    <vt:lpwstr/>
  </property>
  <property fmtid="{D5CDD505-2E9C-101B-9397-08002B2CF9AE}" pid="5" name="Asiasanat">
    <vt:lpwstr/>
  </property>
  <property fmtid="{D5CDD505-2E9C-101B-9397-08002B2CF9AE}" pid="6" name="Kohdepaikkakunnat">
    <vt:lpwstr/>
  </property>
  <property fmtid="{D5CDD505-2E9C-101B-9397-08002B2CF9AE}" pid="7" name="Laatijaorganisaatio">
    <vt:lpwstr/>
  </property>
  <property fmtid="{D5CDD505-2E9C-101B-9397-08002B2CF9AE}" pid="8" name="Sisältöaihe">
    <vt:lpwstr/>
  </property>
  <property fmtid="{D5CDD505-2E9C-101B-9397-08002B2CF9AE}" pid="9" name="Kohdevirastot">
    <vt:lpwstr/>
  </property>
</Properties>
</file>